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 /><Relationship Id="rId2" Type="http://schemas.openxmlformats.org/package/2006/relationships/metadata/core-properties" Target="docProps/core.xml" /><Relationship Id="rId1" Type="http://schemas.openxmlformats.org/officeDocument/2006/relationships/officeDocument" Target="ppt/presentation.xml" /><Relationship Id="rId4" Type="http://schemas.openxmlformats.org/officeDocument/2006/relationships/custom-properties" Target="docProps/custom.xml" /></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257" r:id="rId2"/>
    <p:sldId id="258" r:id="rId3"/>
    <p:sldId id="259" r:id="rId4"/>
    <p:sldId id="260" r:id="rId5"/>
    <p:sldId id="261" r:id="rId6"/>
    <p:sldId id="262" r:id="rId7"/>
    <p:sldId id="263" r:id="rId8"/>
    <p:sldId id="267" r:id="rId9"/>
    <p:sldId id="268" r:id="rId10"/>
    <p:sldId id="265" r:id="rId11"/>
    <p:sldId id="266" r:id="rId12"/>
  </p:sldIdLst>
  <p:sldSz cx="18288000" cy="10287000"/>
  <p:notesSz cx="18288000" cy="10287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99" autoAdjust="0"/>
    <p:restoredTop sz="94660"/>
  </p:normalViewPr>
  <p:slideViewPr>
    <p:cSldViewPr>
      <p:cViewPr>
        <p:scale>
          <a:sx n="56" d="100"/>
          <a:sy n="56" d="100"/>
        </p:scale>
        <p:origin x="634" y="-67"/>
      </p:cViewPr>
      <p:guideLst>
        <p:guide orient="horz" pos="2880"/>
        <p:guide pos="216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 /><Relationship Id="rId13" Type="http://schemas.openxmlformats.org/officeDocument/2006/relationships/notesMaster" Target="notesMasters/notesMaster1.xml" /><Relationship Id="rId3" Type="http://schemas.openxmlformats.org/officeDocument/2006/relationships/slide" Target="slides/slide2.xml" /><Relationship Id="rId7" Type="http://schemas.openxmlformats.org/officeDocument/2006/relationships/slide" Target="slides/slide6.xml" /><Relationship Id="rId12" Type="http://schemas.openxmlformats.org/officeDocument/2006/relationships/slide" Target="slides/slide11.xml" /><Relationship Id="rId17" Type="http://schemas.openxmlformats.org/officeDocument/2006/relationships/tableStyles" Target="tableStyles.xml" /><Relationship Id="rId2" Type="http://schemas.openxmlformats.org/officeDocument/2006/relationships/slide" Target="slides/slide1.xml" /><Relationship Id="rId16" Type="http://schemas.openxmlformats.org/officeDocument/2006/relationships/theme" Target="theme/theme1.xml" /><Relationship Id="rId1" Type="http://schemas.openxmlformats.org/officeDocument/2006/relationships/slideMaster" Target="slideMasters/slideMaster1.xml" /><Relationship Id="rId6" Type="http://schemas.openxmlformats.org/officeDocument/2006/relationships/slide" Target="slides/slide5.xml" /><Relationship Id="rId11" Type="http://schemas.openxmlformats.org/officeDocument/2006/relationships/slide" Target="slides/slide10.xml" /><Relationship Id="rId5" Type="http://schemas.openxmlformats.org/officeDocument/2006/relationships/slide" Target="slides/slide4.xml" /><Relationship Id="rId15" Type="http://schemas.openxmlformats.org/officeDocument/2006/relationships/viewProps" Target="viewProps.xml" /><Relationship Id="rId10" Type="http://schemas.openxmlformats.org/officeDocument/2006/relationships/slide" Target="slides/slide9.xml" /><Relationship Id="rId4" Type="http://schemas.openxmlformats.org/officeDocument/2006/relationships/slide" Target="slides/slide3.xml" /><Relationship Id="rId9" Type="http://schemas.openxmlformats.org/officeDocument/2006/relationships/slide" Target="slides/slide8.xml" /><Relationship Id="rId14" Type="http://schemas.openxmlformats.org/officeDocument/2006/relationships/presProps" Target="presProps.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8642" name="Header Placeholder 1"/>
          <p:cNvSpPr>
            <a:spLocks noGrp="1"/>
          </p:cNvSpPr>
          <p:nvPr>
            <p:ph type="hdr" sz="quarter"/>
          </p:nvPr>
        </p:nvSpPr>
        <p:spPr>
          <a:xfrm>
            <a:off x="0" y="0"/>
            <a:ext cx="7924800" cy="515938"/>
          </a:xfrm>
          <a:prstGeom prst="rect">
            <a:avLst/>
          </a:prstGeom>
        </p:spPr>
        <p:txBody>
          <a:bodyPr vert="horz" lIns="91440" tIns="45720" rIns="91440" bIns="45720" rtlCol="0"/>
          <a:lstStyle>
            <a:lvl1pPr algn="l">
              <a:defRPr sz="1200"/>
            </a:lvl1pPr>
          </a:lstStyle>
          <a:p>
            <a:endParaRPr lang="en-IN"/>
          </a:p>
        </p:txBody>
      </p:sp>
      <p:sp>
        <p:nvSpPr>
          <p:cNvPr id="1048643" name="Date Placeholder 2"/>
          <p:cNvSpPr>
            <a:spLocks noGrp="1"/>
          </p:cNvSpPr>
          <p:nvPr>
            <p:ph type="dt" idx="1"/>
          </p:nvPr>
        </p:nvSpPr>
        <p:spPr>
          <a:xfrm>
            <a:off x="10358438" y="0"/>
            <a:ext cx="7924800" cy="515938"/>
          </a:xfrm>
          <a:prstGeom prst="rect">
            <a:avLst/>
          </a:prstGeom>
        </p:spPr>
        <p:txBody>
          <a:bodyPr vert="horz" lIns="91440" tIns="45720" rIns="91440" bIns="45720" rtlCol="0"/>
          <a:lstStyle>
            <a:lvl1pPr algn="r">
              <a:defRPr sz="1200"/>
            </a:lvl1pPr>
          </a:lstStyle>
          <a:p>
            <a:fld id="{003837C5-2215-43C2-AD12-5EDB0349656F}" type="datetimeFigureOut">
              <a:rPr lang="en-IN" smtClean="0"/>
              <a:t>23-12-2022</a:t>
            </a:fld>
            <a:endParaRPr lang="en-IN"/>
          </a:p>
        </p:txBody>
      </p:sp>
      <p:sp>
        <p:nvSpPr>
          <p:cNvPr id="1048644" name="Slide Image Placeholder 3"/>
          <p:cNvSpPr>
            <a:spLocks noGrp="1" noRot="1" noChangeAspect="1"/>
          </p:cNvSpPr>
          <p:nvPr>
            <p:ph type="sldImg" idx="2"/>
          </p:nvPr>
        </p:nvSpPr>
        <p:spPr>
          <a:xfrm>
            <a:off x="6057900" y="1285875"/>
            <a:ext cx="6172200" cy="3471863"/>
          </a:xfrm>
          <a:prstGeom prst="rect">
            <a:avLst/>
          </a:prstGeom>
          <a:noFill/>
          <a:ln w="12700">
            <a:solidFill>
              <a:prstClr val="black"/>
            </a:solidFill>
          </a:ln>
        </p:spPr>
        <p:txBody>
          <a:bodyPr vert="horz" lIns="91440" tIns="45720" rIns="91440" bIns="45720" rtlCol="0" anchor="ctr"/>
          <a:lstStyle/>
          <a:p>
            <a:endParaRPr lang="en-IN"/>
          </a:p>
        </p:txBody>
      </p:sp>
      <p:sp>
        <p:nvSpPr>
          <p:cNvPr id="1048645" name="Notes Placeholder 4"/>
          <p:cNvSpPr>
            <a:spLocks noGrp="1"/>
          </p:cNvSpPr>
          <p:nvPr>
            <p:ph type="body" sz="quarter" idx="3"/>
          </p:nvPr>
        </p:nvSpPr>
        <p:spPr>
          <a:xfrm>
            <a:off x="1828800" y="4951413"/>
            <a:ext cx="14630400" cy="4049712"/>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1048646" name="Footer Placeholder 5"/>
          <p:cNvSpPr>
            <a:spLocks noGrp="1"/>
          </p:cNvSpPr>
          <p:nvPr>
            <p:ph type="ftr" sz="quarter" idx="4"/>
          </p:nvPr>
        </p:nvSpPr>
        <p:spPr>
          <a:xfrm>
            <a:off x="0" y="9771063"/>
            <a:ext cx="7924800" cy="515937"/>
          </a:xfrm>
          <a:prstGeom prst="rect">
            <a:avLst/>
          </a:prstGeom>
        </p:spPr>
        <p:txBody>
          <a:bodyPr vert="horz" lIns="91440" tIns="45720" rIns="91440" bIns="45720" rtlCol="0" anchor="b"/>
          <a:lstStyle>
            <a:lvl1pPr algn="l">
              <a:defRPr sz="1200"/>
            </a:lvl1pPr>
          </a:lstStyle>
          <a:p>
            <a:endParaRPr lang="en-IN"/>
          </a:p>
        </p:txBody>
      </p:sp>
      <p:sp>
        <p:nvSpPr>
          <p:cNvPr id="1048647" name="Slide Number Placeholder 6"/>
          <p:cNvSpPr>
            <a:spLocks noGrp="1"/>
          </p:cNvSpPr>
          <p:nvPr>
            <p:ph type="sldNum" sz="quarter" idx="5"/>
          </p:nvPr>
        </p:nvSpPr>
        <p:spPr>
          <a:xfrm>
            <a:off x="10358438" y="9771063"/>
            <a:ext cx="7924800" cy="515937"/>
          </a:xfrm>
          <a:prstGeom prst="rect">
            <a:avLst/>
          </a:prstGeom>
        </p:spPr>
        <p:txBody>
          <a:bodyPr vert="horz" lIns="91440" tIns="45720" rIns="91440" bIns="45720" rtlCol="0" anchor="b"/>
          <a:lstStyle>
            <a:lvl1pPr algn="r">
              <a:defRPr sz="1200"/>
            </a:lvl1pPr>
          </a:lstStyle>
          <a:p>
            <a:fld id="{CFAFE991-886C-4129-8D43-341A48317739}" type="slidenum">
              <a:rPr lang="en-IN" smtClean="0"/>
              <a:t>‹#›</a:t>
            </a:fld>
            <a:endParaRPr lang="en-IN"/>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5"/>
          </p:nvPr>
        </p:nvSpPr>
        <p:spPr/>
        <p:txBody>
          <a:bodyPr/>
          <a:lstStyle/>
          <a:p>
            <a:fld id="{CFAFE991-886C-4129-8D43-341A48317739}" type="slidenum">
              <a:rPr lang="en-IN" smtClean="0"/>
              <a:t>1</a:t>
            </a:fld>
            <a:endParaRPr lang="en-IN"/>
          </a:p>
        </p:txBody>
      </p:sp>
    </p:spTree>
    <p:extLst>
      <p:ext uri="{BB962C8B-B14F-4D97-AF65-F5344CB8AC3E}">
        <p14:creationId xmlns:p14="http://schemas.microsoft.com/office/powerpoint/2010/main" val="2195617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 /><Relationship Id="rId1" Type="http://schemas.openxmlformats.org/officeDocument/2006/relationships/slideMaster" Target="../slideMasters/slideMaster1.xml" /></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 /></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1048627" name="Holder 2"/>
          <p:cNvSpPr>
            <a:spLocks noGrp="1"/>
          </p:cNvSpPr>
          <p:nvPr>
            <p:ph type="ctrTitle"/>
          </p:nvPr>
        </p:nvSpPr>
        <p:spPr>
          <a:xfrm>
            <a:off x="1371600" y="3188970"/>
            <a:ext cx="15544800" cy="2160270"/>
          </a:xfrm>
          <a:prstGeom prst="rect">
            <a:avLst/>
          </a:prstGeom>
        </p:spPr>
        <p:txBody>
          <a:bodyPr wrap="square" lIns="0" tIns="0" rIns="0" bIns="0">
            <a:spAutoFit/>
          </a:bodyPr>
          <a:lstStyle/>
          <a:p>
            <a:endParaRPr/>
          </a:p>
        </p:txBody>
      </p:sp>
      <p:sp>
        <p:nvSpPr>
          <p:cNvPr id="1048628" name="Holder 3"/>
          <p:cNvSpPr>
            <a:spLocks noGrp="1"/>
          </p:cNvSpPr>
          <p:nvPr>
            <p:ph type="subTitle" idx="4"/>
          </p:nvPr>
        </p:nvSpPr>
        <p:spPr>
          <a:xfrm>
            <a:off x="2743200" y="5760720"/>
            <a:ext cx="12801600" cy="2571750"/>
          </a:xfrm>
          <a:prstGeom prst="rect">
            <a:avLst/>
          </a:prstGeom>
        </p:spPr>
        <p:txBody>
          <a:bodyPr wrap="square" lIns="0" tIns="0" rIns="0" bIns="0">
            <a:spAutoFit/>
          </a:bodyPr>
          <a:lstStyle/>
          <a:p>
            <a:endParaRPr/>
          </a:p>
        </p:txBody>
      </p:sp>
      <p:sp>
        <p:nvSpPr>
          <p:cNvPr id="1048629"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30"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1048631"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1048581" name="Holder 2"/>
          <p:cNvSpPr>
            <a:spLocks noGrp="1"/>
          </p:cNvSpPr>
          <p:nvPr>
            <p:ph type="title"/>
          </p:nvPr>
        </p:nvSpPr>
        <p:spPr/>
        <p:txBody>
          <a:bodyPr lIns="0" tIns="0" rIns="0" bIns="0"/>
          <a:lstStyle>
            <a:lvl1pPr>
              <a:defRPr sz="7650" b="1" i="0">
                <a:solidFill>
                  <a:schemeClr val="bg1"/>
                </a:solidFill>
                <a:latin typeface="Tahoma"/>
                <a:cs typeface="Tahoma"/>
              </a:defRPr>
            </a:lvl1pPr>
          </a:lstStyle>
          <a:p>
            <a:endParaRPr/>
          </a:p>
        </p:txBody>
      </p:sp>
      <p:sp>
        <p:nvSpPr>
          <p:cNvPr id="1048582" name="Holder 3"/>
          <p:cNvSpPr>
            <a:spLocks noGrp="1"/>
          </p:cNvSpPr>
          <p:nvPr>
            <p:ph type="body" idx="1"/>
          </p:nvPr>
        </p:nvSpPr>
        <p:spPr/>
        <p:txBody>
          <a:bodyPr lIns="0" tIns="0" rIns="0" bIns="0"/>
          <a:lstStyle>
            <a:lvl1pPr>
              <a:defRPr sz="4800" b="1" i="0">
                <a:solidFill>
                  <a:schemeClr val="bg1"/>
                </a:solidFill>
                <a:latin typeface="Tahoma"/>
                <a:cs typeface="Tahoma"/>
              </a:defRPr>
            </a:lvl1pPr>
          </a:lstStyle>
          <a:p>
            <a:endParaRPr/>
          </a:p>
        </p:txBody>
      </p:sp>
      <p:sp>
        <p:nvSpPr>
          <p:cNvPr id="1048583"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584"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1048585"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1048632" name="Holder 2"/>
          <p:cNvSpPr>
            <a:spLocks noGrp="1"/>
          </p:cNvSpPr>
          <p:nvPr>
            <p:ph type="title"/>
          </p:nvPr>
        </p:nvSpPr>
        <p:spPr/>
        <p:txBody>
          <a:bodyPr lIns="0" tIns="0" rIns="0" bIns="0"/>
          <a:lstStyle>
            <a:lvl1pPr>
              <a:defRPr sz="7650" b="1" i="0">
                <a:solidFill>
                  <a:schemeClr val="bg1"/>
                </a:solidFill>
                <a:latin typeface="Tahoma"/>
                <a:cs typeface="Tahoma"/>
              </a:defRPr>
            </a:lvl1pPr>
          </a:lstStyle>
          <a:p>
            <a:endParaRPr/>
          </a:p>
        </p:txBody>
      </p:sp>
      <p:sp>
        <p:nvSpPr>
          <p:cNvPr id="1048633" name="Holder 3"/>
          <p:cNvSpPr>
            <a:spLocks noGrp="1"/>
          </p:cNvSpPr>
          <p:nvPr>
            <p:ph sz="half" idx="2"/>
          </p:nvPr>
        </p:nvSpPr>
        <p:spPr>
          <a:xfrm>
            <a:off x="914400" y="2366010"/>
            <a:ext cx="7955280" cy="6789420"/>
          </a:xfrm>
          <a:prstGeom prst="rect">
            <a:avLst/>
          </a:prstGeom>
        </p:spPr>
        <p:txBody>
          <a:bodyPr wrap="square" lIns="0" tIns="0" rIns="0" bIns="0">
            <a:spAutoFit/>
          </a:bodyPr>
          <a:lstStyle/>
          <a:p>
            <a:endParaRPr/>
          </a:p>
        </p:txBody>
      </p:sp>
      <p:sp>
        <p:nvSpPr>
          <p:cNvPr id="1048634" name="Holder 4"/>
          <p:cNvSpPr>
            <a:spLocks noGrp="1"/>
          </p:cNvSpPr>
          <p:nvPr>
            <p:ph sz="half" idx="3"/>
          </p:nvPr>
        </p:nvSpPr>
        <p:spPr>
          <a:xfrm>
            <a:off x="9418320" y="2366010"/>
            <a:ext cx="7955280" cy="6789420"/>
          </a:xfrm>
          <a:prstGeom prst="rect">
            <a:avLst/>
          </a:prstGeom>
        </p:spPr>
        <p:txBody>
          <a:bodyPr wrap="square" lIns="0" tIns="0" rIns="0" bIns="0">
            <a:spAutoFit/>
          </a:bodyPr>
          <a:lstStyle/>
          <a:p>
            <a:endParaRPr/>
          </a:p>
        </p:txBody>
      </p:sp>
      <p:sp>
        <p:nvSpPr>
          <p:cNvPr id="104863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3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104863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Only">
    <p:bg>
      <p:bgPr>
        <a:solidFill>
          <a:schemeClr val="bg1"/>
        </a:solidFill>
        <a:effectLst/>
      </p:bgPr>
    </p:bg>
    <p:spTree>
      <p:nvGrpSpPr>
        <p:cNvPr id="1" name=""/>
        <p:cNvGrpSpPr/>
        <p:nvPr/>
      </p:nvGrpSpPr>
      <p:grpSpPr>
        <a:xfrm>
          <a:off x="0" y="0"/>
          <a:ext cx="0" cy="0"/>
          <a:chOff x="0" y="0"/>
          <a:chExt cx="0" cy="0"/>
        </a:xfrm>
      </p:grpSpPr>
      <p:pic>
        <p:nvPicPr>
          <p:cNvPr id="2097204" name="bg object 16"/>
          <p:cNvPicPr>
            <a:picLocks/>
          </p:cNvPicPr>
          <p:nvPr/>
        </p:nvPicPr>
        <p:blipFill>
          <a:blip r:embed="rId2" cstate="print"/>
          <a:stretch>
            <a:fillRect/>
          </a:stretch>
        </p:blipFill>
        <p:spPr>
          <a:xfrm>
            <a:off x="0" y="1524578"/>
            <a:ext cx="18287997" cy="7972424"/>
          </a:xfrm>
          <a:prstGeom prst="rect">
            <a:avLst/>
          </a:prstGeom>
        </p:spPr>
      </p:pic>
      <p:sp>
        <p:nvSpPr>
          <p:cNvPr id="1048638" name="Holder 2"/>
          <p:cNvSpPr>
            <a:spLocks noGrp="1"/>
          </p:cNvSpPr>
          <p:nvPr>
            <p:ph type="title"/>
          </p:nvPr>
        </p:nvSpPr>
        <p:spPr/>
        <p:txBody>
          <a:bodyPr lIns="0" tIns="0" rIns="0" bIns="0"/>
          <a:lstStyle>
            <a:lvl1pPr>
              <a:defRPr sz="7650" b="1" i="0">
                <a:solidFill>
                  <a:schemeClr val="bg1"/>
                </a:solidFill>
                <a:latin typeface="Tahoma"/>
                <a:cs typeface="Tahoma"/>
              </a:defRPr>
            </a:lvl1pPr>
          </a:lstStyle>
          <a:p>
            <a:endParaRPr/>
          </a:p>
        </p:txBody>
      </p:sp>
      <p:sp>
        <p:nvSpPr>
          <p:cNvPr id="1048639"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40"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1048641"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104861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104861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104861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 /><Relationship Id="rId2" Type="http://schemas.openxmlformats.org/officeDocument/2006/relationships/slideLayout" Target="../slideLayouts/slideLayout2.xml" /><Relationship Id="rId1" Type="http://schemas.openxmlformats.org/officeDocument/2006/relationships/slideLayout" Target="../slideLayouts/slideLayout1.xml" /><Relationship Id="rId6" Type="http://schemas.openxmlformats.org/officeDocument/2006/relationships/theme" Target="../theme/theme1.xml" /><Relationship Id="rId5" Type="http://schemas.openxmlformats.org/officeDocument/2006/relationships/slideLayout" Target="../slideLayouts/slideLayout5.xml" /><Relationship Id="rId4" Type="http://schemas.openxmlformats.org/officeDocument/2006/relationships/slideLayout" Target="../slideLayouts/slideLayout4.xml" /></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48576" name="Holder 2"/>
          <p:cNvSpPr>
            <a:spLocks noGrp="1"/>
          </p:cNvSpPr>
          <p:nvPr>
            <p:ph type="title"/>
          </p:nvPr>
        </p:nvSpPr>
        <p:spPr>
          <a:xfrm>
            <a:off x="784687" y="2021297"/>
            <a:ext cx="6461125" cy="1190625"/>
          </a:xfrm>
          <a:prstGeom prst="rect">
            <a:avLst/>
          </a:prstGeom>
        </p:spPr>
        <p:txBody>
          <a:bodyPr wrap="square" lIns="0" tIns="0" rIns="0" bIns="0">
            <a:spAutoFit/>
          </a:bodyPr>
          <a:lstStyle>
            <a:lvl1pPr>
              <a:defRPr sz="7650" b="1" i="0">
                <a:solidFill>
                  <a:schemeClr val="bg1"/>
                </a:solidFill>
                <a:latin typeface="Tahoma"/>
                <a:cs typeface="Tahoma"/>
              </a:defRPr>
            </a:lvl1pPr>
          </a:lstStyle>
          <a:p>
            <a:endParaRPr/>
          </a:p>
        </p:txBody>
      </p:sp>
      <p:sp>
        <p:nvSpPr>
          <p:cNvPr id="1048577" name="Holder 3"/>
          <p:cNvSpPr>
            <a:spLocks noGrp="1"/>
          </p:cNvSpPr>
          <p:nvPr>
            <p:ph type="body" idx="1"/>
          </p:nvPr>
        </p:nvSpPr>
        <p:spPr>
          <a:xfrm>
            <a:off x="784687" y="3202387"/>
            <a:ext cx="8032750" cy="5518150"/>
          </a:xfrm>
          <a:prstGeom prst="rect">
            <a:avLst/>
          </a:prstGeom>
        </p:spPr>
        <p:txBody>
          <a:bodyPr wrap="square" lIns="0" tIns="0" rIns="0" bIns="0">
            <a:spAutoFit/>
          </a:bodyPr>
          <a:lstStyle>
            <a:lvl1pPr>
              <a:defRPr sz="4800" b="1" i="0">
                <a:solidFill>
                  <a:schemeClr val="bg1"/>
                </a:solidFill>
                <a:latin typeface="Tahoma"/>
                <a:cs typeface="Tahoma"/>
              </a:defRPr>
            </a:lvl1pPr>
          </a:lstStyle>
          <a:p>
            <a:endParaRPr/>
          </a:p>
        </p:txBody>
      </p:sp>
      <p:sp>
        <p:nvSpPr>
          <p:cNvPr id="1048578" name="Holder 4"/>
          <p:cNvSpPr>
            <a:spLocks noGrp="1"/>
          </p:cNvSpPr>
          <p:nvPr>
            <p:ph type="ftr" sz="quarter" idx="5"/>
          </p:nvPr>
        </p:nvSpPr>
        <p:spPr>
          <a:xfrm>
            <a:off x="6217920" y="9566910"/>
            <a:ext cx="5852160" cy="51435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1048579" name="Holder 5"/>
          <p:cNvSpPr>
            <a:spLocks noGrp="1"/>
          </p:cNvSpPr>
          <p:nvPr>
            <p:ph type="dt" sz="half" idx="6"/>
          </p:nvPr>
        </p:nvSpPr>
        <p:spPr>
          <a:xfrm>
            <a:off x="914400" y="9566910"/>
            <a:ext cx="4206240" cy="51435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12/23/2022</a:t>
            </a:fld>
            <a:endParaRPr lang="en-US"/>
          </a:p>
        </p:txBody>
      </p:sp>
      <p:sp>
        <p:nvSpPr>
          <p:cNvPr id="1048580" name="Holder 6"/>
          <p:cNvSpPr>
            <a:spLocks noGrp="1"/>
          </p:cNvSpPr>
          <p:nvPr>
            <p:ph type="sldNum" sz="quarter" idx="7"/>
          </p:nvPr>
        </p:nvSpPr>
        <p:spPr>
          <a:xfrm>
            <a:off x="13167361" y="9566910"/>
            <a:ext cx="4206240" cy="51435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 /><Relationship Id="rId3" Type="http://schemas.openxmlformats.org/officeDocument/2006/relationships/image" Target="../media/image2.png" /><Relationship Id="rId7" Type="http://schemas.openxmlformats.org/officeDocument/2006/relationships/image" Target="../media/image6.png" /><Relationship Id="rId2" Type="http://schemas.openxmlformats.org/officeDocument/2006/relationships/notesSlide" Target="../notesSlides/notesSlide1.xml" /><Relationship Id="rId1" Type="http://schemas.openxmlformats.org/officeDocument/2006/relationships/slideLayout" Target="../slideLayouts/slideLayout2.xml" /><Relationship Id="rId6" Type="http://schemas.openxmlformats.org/officeDocument/2006/relationships/image" Target="../media/image5.png" /><Relationship Id="rId5" Type="http://schemas.openxmlformats.org/officeDocument/2006/relationships/image" Target="../media/image4.png" /><Relationship Id="rId10" Type="http://schemas.openxmlformats.org/officeDocument/2006/relationships/image" Target="../media/image9.png" /><Relationship Id="rId4" Type="http://schemas.openxmlformats.org/officeDocument/2006/relationships/image" Target="../media/image3.png" /><Relationship Id="rId9" Type="http://schemas.openxmlformats.org/officeDocument/2006/relationships/image" Target="../media/image8.png" /></Relationships>
</file>

<file path=ppt/slides/_rels/slide10.xml.rels><?xml version="1.0" encoding="UTF-8" standalone="yes"?>
<Relationships xmlns="http://schemas.openxmlformats.org/package/2006/relationships"><Relationship Id="rId3" Type="http://schemas.openxmlformats.org/officeDocument/2006/relationships/image" Target="../media/image38.png" /><Relationship Id="rId2" Type="http://schemas.openxmlformats.org/officeDocument/2006/relationships/image" Target="../media/image37.png" /><Relationship Id="rId1" Type="http://schemas.openxmlformats.org/officeDocument/2006/relationships/slideLayout" Target="../slideLayouts/slideLayout2.xml" /><Relationship Id="rId5" Type="http://schemas.openxmlformats.org/officeDocument/2006/relationships/image" Target="../media/image8.png" /><Relationship Id="rId4" Type="http://schemas.openxmlformats.org/officeDocument/2006/relationships/image" Target="../media/image39.png" /></Relationships>
</file>

<file path=ppt/slides/_rels/slide11.xml.rels><?xml version="1.0" encoding="UTF-8" standalone="yes"?>
<Relationships xmlns="http://schemas.openxmlformats.org/package/2006/relationships"><Relationship Id="rId8" Type="http://schemas.openxmlformats.org/officeDocument/2006/relationships/image" Target="../media/image46.png" /><Relationship Id="rId3" Type="http://schemas.openxmlformats.org/officeDocument/2006/relationships/image" Target="../media/image41.png" /><Relationship Id="rId7" Type="http://schemas.openxmlformats.org/officeDocument/2006/relationships/image" Target="../media/image45.png" /><Relationship Id="rId2" Type="http://schemas.openxmlformats.org/officeDocument/2006/relationships/image" Target="../media/image40.png" /><Relationship Id="rId1" Type="http://schemas.openxmlformats.org/officeDocument/2006/relationships/slideLayout" Target="../slideLayouts/slideLayout2.xml" /><Relationship Id="rId6" Type="http://schemas.openxmlformats.org/officeDocument/2006/relationships/image" Target="../media/image44.png" /><Relationship Id="rId5" Type="http://schemas.openxmlformats.org/officeDocument/2006/relationships/image" Target="../media/image43.png" /><Relationship Id="rId4" Type="http://schemas.openxmlformats.org/officeDocument/2006/relationships/image" Target="../media/image42.png" /><Relationship Id="rId9" Type="http://schemas.openxmlformats.org/officeDocument/2006/relationships/image" Target="../media/image8.png" /></Relationships>
</file>

<file path=ppt/slides/_rels/slide2.xml.rels><?xml version="1.0" encoding="UTF-8" standalone="yes"?>
<Relationships xmlns="http://schemas.openxmlformats.org/package/2006/relationships"><Relationship Id="rId8" Type="http://schemas.openxmlformats.org/officeDocument/2006/relationships/image" Target="../media/image16.png" /><Relationship Id="rId3" Type="http://schemas.openxmlformats.org/officeDocument/2006/relationships/image" Target="../media/image11.png" /><Relationship Id="rId7" Type="http://schemas.openxmlformats.org/officeDocument/2006/relationships/image" Target="../media/image15.png" /><Relationship Id="rId2" Type="http://schemas.openxmlformats.org/officeDocument/2006/relationships/image" Target="../media/image10.png" /><Relationship Id="rId1" Type="http://schemas.openxmlformats.org/officeDocument/2006/relationships/slideLayout" Target="../slideLayouts/slideLayout2.xml" /><Relationship Id="rId6" Type="http://schemas.openxmlformats.org/officeDocument/2006/relationships/image" Target="../media/image14.png" /><Relationship Id="rId5" Type="http://schemas.openxmlformats.org/officeDocument/2006/relationships/image" Target="../media/image13.png" /><Relationship Id="rId10" Type="http://schemas.openxmlformats.org/officeDocument/2006/relationships/image" Target="../media/image8.png" /><Relationship Id="rId4" Type="http://schemas.openxmlformats.org/officeDocument/2006/relationships/image" Target="../media/image12.png" /><Relationship Id="rId9" Type="http://schemas.openxmlformats.org/officeDocument/2006/relationships/image" Target="../media/image17.png" /></Relationships>
</file>

<file path=ppt/slides/_rels/slide3.xml.rels><?xml version="1.0" encoding="UTF-8" standalone="yes"?>
<Relationships xmlns="http://schemas.openxmlformats.org/package/2006/relationships"><Relationship Id="rId3" Type="http://schemas.openxmlformats.org/officeDocument/2006/relationships/image" Target="../media/image19.png" /><Relationship Id="rId2" Type="http://schemas.openxmlformats.org/officeDocument/2006/relationships/image" Target="../media/image18.png" /><Relationship Id="rId1" Type="http://schemas.openxmlformats.org/officeDocument/2006/relationships/slideLayout" Target="../slideLayouts/slideLayout2.xml" /><Relationship Id="rId6" Type="http://schemas.openxmlformats.org/officeDocument/2006/relationships/image" Target="../media/image8.png" /><Relationship Id="rId5" Type="http://schemas.openxmlformats.org/officeDocument/2006/relationships/image" Target="../media/image21.png" /><Relationship Id="rId4" Type="http://schemas.openxmlformats.org/officeDocument/2006/relationships/image" Target="../media/image20.png" /></Relationships>
</file>

<file path=ppt/slides/_rels/slide4.xml.rels><?xml version="1.0" encoding="UTF-8" standalone="yes"?>
<Relationships xmlns="http://schemas.openxmlformats.org/package/2006/relationships"><Relationship Id="rId8" Type="http://schemas.openxmlformats.org/officeDocument/2006/relationships/image" Target="../media/image8.png" /><Relationship Id="rId3" Type="http://schemas.openxmlformats.org/officeDocument/2006/relationships/image" Target="../media/image23.png" /><Relationship Id="rId7" Type="http://schemas.openxmlformats.org/officeDocument/2006/relationships/image" Target="../media/image27.png" /><Relationship Id="rId2" Type="http://schemas.openxmlformats.org/officeDocument/2006/relationships/image" Target="../media/image22.png" /><Relationship Id="rId1" Type="http://schemas.openxmlformats.org/officeDocument/2006/relationships/slideLayout" Target="../slideLayouts/slideLayout2.xml" /><Relationship Id="rId6" Type="http://schemas.openxmlformats.org/officeDocument/2006/relationships/image" Target="../media/image26.png" /><Relationship Id="rId5" Type="http://schemas.openxmlformats.org/officeDocument/2006/relationships/image" Target="../media/image25.png" /><Relationship Id="rId4" Type="http://schemas.openxmlformats.org/officeDocument/2006/relationships/image" Target="../media/image24.png" /></Relationships>
</file>

<file path=ppt/slides/_rels/slide5.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28.png" /><Relationship Id="rId1" Type="http://schemas.openxmlformats.org/officeDocument/2006/relationships/slideLayout" Target="../slideLayouts/slideLayout2.xml" /></Relationships>
</file>

<file path=ppt/slides/_rels/slide6.xml.rels><?xml version="1.0" encoding="UTF-8" standalone="yes"?>
<Relationships xmlns="http://schemas.openxmlformats.org/package/2006/relationships"><Relationship Id="rId3" Type="http://schemas.openxmlformats.org/officeDocument/2006/relationships/image" Target="../media/image30.png" /><Relationship Id="rId2" Type="http://schemas.openxmlformats.org/officeDocument/2006/relationships/image" Target="../media/image29.png" /><Relationship Id="rId1" Type="http://schemas.openxmlformats.org/officeDocument/2006/relationships/slideLayout" Target="../slideLayouts/slideLayout2.xml" /><Relationship Id="rId6" Type="http://schemas.openxmlformats.org/officeDocument/2006/relationships/image" Target="../media/image8.png" /><Relationship Id="rId5" Type="http://schemas.openxmlformats.org/officeDocument/2006/relationships/image" Target="../media/image32.png" /><Relationship Id="rId4" Type="http://schemas.openxmlformats.org/officeDocument/2006/relationships/image" Target="../media/image31.png" /></Relationships>
</file>

<file path=ppt/slides/_rels/slide7.xml.rels><?xml version="1.0" encoding="UTF-8" standalone="yes"?>
<Relationships xmlns="http://schemas.openxmlformats.org/package/2006/relationships"><Relationship Id="rId3" Type="http://schemas.openxmlformats.org/officeDocument/2006/relationships/image" Target="../media/image8.png" /><Relationship Id="rId2" Type="http://schemas.openxmlformats.org/officeDocument/2006/relationships/image" Target="../media/image33.png" /><Relationship Id="rId1" Type="http://schemas.openxmlformats.org/officeDocument/2006/relationships/slideLayout" Target="../slideLayouts/slideLayout5.xml" /></Relationships>
</file>

<file path=ppt/slides/_rels/slide8.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29.png" /><Relationship Id="rId1" Type="http://schemas.openxmlformats.org/officeDocument/2006/relationships/slideLayout" Target="../slideLayouts/slideLayout2.xml" /><Relationship Id="rId6" Type="http://schemas.openxmlformats.org/officeDocument/2006/relationships/image" Target="../media/image8.png" /><Relationship Id="rId5" Type="http://schemas.openxmlformats.org/officeDocument/2006/relationships/image" Target="../media/image36.png" /><Relationship Id="rId4" Type="http://schemas.openxmlformats.org/officeDocument/2006/relationships/image" Target="../media/image35.png" /></Relationships>
</file>

<file path=ppt/slides/_rels/slide9.xml.rels><?xml version="1.0" encoding="UTF-8" standalone="yes"?>
<Relationships xmlns="http://schemas.openxmlformats.org/package/2006/relationships"><Relationship Id="rId3" Type="http://schemas.openxmlformats.org/officeDocument/2006/relationships/image" Target="../media/image34.png" /><Relationship Id="rId2" Type="http://schemas.openxmlformats.org/officeDocument/2006/relationships/image" Target="../media/image29.png" /><Relationship Id="rId1" Type="http://schemas.openxmlformats.org/officeDocument/2006/relationships/slideLayout" Target="../slideLayouts/slideLayout2.xml" /><Relationship Id="rId6" Type="http://schemas.openxmlformats.org/officeDocument/2006/relationships/image" Target="../media/image8.png" /><Relationship Id="rId5" Type="http://schemas.openxmlformats.org/officeDocument/2006/relationships/image" Target="../media/image36.png" /><Relationship Id="rId4" Type="http://schemas.openxmlformats.org/officeDocument/2006/relationships/image" Target="../media/image35.png" /></Relationships>
</file>

<file path=ppt/slides/slide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0" name="object 2"/>
          <p:cNvGrpSpPr/>
          <p:nvPr/>
        </p:nvGrpSpPr>
        <p:grpSpPr>
          <a:xfrm>
            <a:off x="-1944" y="0"/>
            <a:ext cx="18387060" cy="10376535"/>
            <a:chOff x="-1944" y="0"/>
            <a:chExt cx="18387060" cy="10376535"/>
          </a:xfrm>
        </p:grpSpPr>
        <p:pic>
          <p:nvPicPr>
            <p:cNvPr id="2097152" name="object 3"/>
            <p:cNvPicPr>
              <a:picLocks/>
            </p:cNvPicPr>
            <p:nvPr/>
          </p:nvPicPr>
          <p:blipFill>
            <a:blip r:embed="rId3" cstate="print"/>
            <a:stretch>
              <a:fillRect/>
            </a:stretch>
          </p:blipFill>
          <p:spPr>
            <a:xfrm>
              <a:off x="7422066" y="1882180"/>
              <a:ext cx="10962558" cy="8481883"/>
            </a:xfrm>
            <a:prstGeom prst="rect">
              <a:avLst/>
            </a:prstGeom>
          </p:spPr>
        </p:pic>
        <p:pic>
          <p:nvPicPr>
            <p:cNvPr id="2097153" name="object 4"/>
            <p:cNvPicPr>
              <a:picLocks/>
            </p:cNvPicPr>
            <p:nvPr/>
          </p:nvPicPr>
          <p:blipFill>
            <a:blip r:embed="rId4" cstate="print"/>
            <a:stretch>
              <a:fillRect/>
            </a:stretch>
          </p:blipFill>
          <p:spPr>
            <a:xfrm>
              <a:off x="0" y="2008885"/>
              <a:ext cx="18287998" cy="2431911"/>
            </a:xfrm>
            <a:prstGeom prst="rect">
              <a:avLst/>
            </a:prstGeom>
          </p:spPr>
        </p:pic>
        <p:pic>
          <p:nvPicPr>
            <p:cNvPr id="2097154" name="object 5"/>
            <p:cNvPicPr>
              <a:picLocks/>
            </p:cNvPicPr>
            <p:nvPr/>
          </p:nvPicPr>
          <p:blipFill>
            <a:blip r:embed="rId5" cstate="print"/>
            <a:stretch>
              <a:fillRect/>
            </a:stretch>
          </p:blipFill>
          <p:spPr>
            <a:xfrm>
              <a:off x="-1944" y="0"/>
              <a:ext cx="9616366" cy="5850384"/>
            </a:xfrm>
            <a:prstGeom prst="rect">
              <a:avLst/>
            </a:prstGeom>
          </p:spPr>
        </p:pic>
        <p:sp>
          <p:nvSpPr>
            <p:cNvPr id="1048586" name="object 6"/>
            <p:cNvSpPr/>
            <p:nvPr/>
          </p:nvSpPr>
          <p:spPr>
            <a:xfrm>
              <a:off x="9519826" y="1047750"/>
              <a:ext cx="8228330" cy="8229600"/>
            </a:xfrm>
            <a:custGeom>
              <a:avLst/>
              <a:gdLst/>
              <a:ahLst/>
              <a:cxnLst/>
              <a:rect l="l" t="t" r="r" b="b"/>
              <a:pathLst>
                <a:path w="8228330" h="8229600">
                  <a:moveTo>
                    <a:pt x="4161978" y="8229322"/>
                  </a:moveTo>
                  <a:lnTo>
                    <a:pt x="3921355" y="8225184"/>
                  </a:lnTo>
                  <a:lnTo>
                    <a:pt x="3684151" y="8207449"/>
                  </a:lnTo>
                  <a:lnTo>
                    <a:pt x="3450873" y="8176495"/>
                  </a:lnTo>
                  <a:lnTo>
                    <a:pt x="3221899" y="8132699"/>
                  </a:lnTo>
                  <a:lnTo>
                    <a:pt x="2997607" y="8076439"/>
                  </a:lnTo>
                  <a:lnTo>
                    <a:pt x="2778375" y="8008092"/>
                  </a:lnTo>
                  <a:lnTo>
                    <a:pt x="2522507" y="7910654"/>
                  </a:lnTo>
                  <a:lnTo>
                    <a:pt x="2275122" y="7797009"/>
                  </a:lnTo>
                  <a:lnTo>
                    <a:pt x="2036873" y="7667809"/>
                  </a:lnTo>
                  <a:lnTo>
                    <a:pt x="1808412" y="7523707"/>
                  </a:lnTo>
                  <a:lnTo>
                    <a:pt x="1590393" y="7365355"/>
                  </a:lnTo>
                  <a:lnTo>
                    <a:pt x="1383467" y="7193408"/>
                  </a:lnTo>
                  <a:lnTo>
                    <a:pt x="1188288" y="7008516"/>
                  </a:lnTo>
                  <a:lnTo>
                    <a:pt x="1005509" y="6811334"/>
                  </a:lnTo>
                  <a:lnTo>
                    <a:pt x="835782" y="6602514"/>
                  </a:lnTo>
                  <a:lnTo>
                    <a:pt x="679760" y="6382709"/>
                  </a:lnTo>
                  <a:lnTo>
                    <a:pt x="538097" y="6152572"/>
                  </a:lnTo>
                  <a:lnTo>
                    <a:pt x="411443" y="5912755"/>
                  </a:lnTo>
                  <a:lnTo>
                    <a:pt x="300454" y="5663911"/>
                  </a:lnTo>
                  <a:lnTo>
                    <a:pt x="205781" y="5406693"/>
                  </a:lnTo>
                  <a:lnTo>
                    <a:pt x="139821" y="5186418"/>
                  </a:lnTo>
                  <a:lnTo>
                    <a:pt x="86024" y="4961160"/>
                  </a:lnTo>
                  <a:lnTo>
                    <a:pt x="44766" y="4731295"/>
                  </a:lnTo>
                  <a:lnTo>
                    <a:pt x="16425" y="4497202"/>
                  </a:lnTo>
                  <a:lnTo>
                    <a:pt x="1380" y="4259257"/>
                  </a:lnTo>
                  <a:lnTo>
                    <a:pt x="0" y="4018359"/>
                  </a:lnTo>
                  <a:lnTo>
                    <a:pt x="12340" y="3779690"/>
                  </a:lnTo>
                  <a:lnTo>
                    <a:pt x="38052" y="3544796"/>
                  </a:lnTo>
                  <a:lnTo>
                    <a:pt x="76757" y="3314056"/>
                  </a:lnTo>
                  <a:lnTo>
                    <a:pt x="128077" y="3087846"/>
                  </a:lnTo>
                  <a:lnTo>
                    <a:pt x="191634" y="2866544"/>
                  </a:lnTo>
                  <a:lnTo>
                    <a:pt x="267051" y="2650530"/>
                  </a:lnTo>
                  <a:lnTo>
                    <a:pt x="372674" y="2398822"/>
                  </a:lnTo>
                  <a:lnTo>
                    <a:pt x="494179" y="2155923"/>
                  </a:lnTo>
                  <a:lnTo>
                    <a:pt x="630912" y="1922486"/>
                  </a:lnTo>
                  <a:lnTo>
                    <a:pt x="782220" y="1699165"/>
                  </a:lnTo>
                  <a:lnTo>
                    <a:pt x="947451" y="1486610"/>
                  </a:lnTo>
                  <a:lnTo>
                    <a:pt x="1125952" y="1285476"/>
                  </a:lnTo>
                  <a:lnTo>
                    <a:pt x="1317070" y="1096416"/>
                  </a:lnTo>
                  <a:lnTo>
                    <a:pt x="1520153" y="920081"/>
                  </a:lnTo>
                  <a:lnTo>
                    <a:pt x="1734547" y="757125"/>
                  </a:lnTo>
                  <a:lnTo>
                    <a:pt x="1959600" y="608201"/>
                  </a:lnTo>
                  <a:lnTo>
                    <a:pt x="2194659" y="473961"/>
                  </a:lnTo>
                  <a:lnTo>
                    <a:pt x="2439071" y="355058"/>
                  </a:lnTo>
                  <a:lnTo>
                    <a:pt x="2692184" y="252145"/>
                  </a:lnTo>
                  <a:lnTo>
                    <a:pt x="2953344" y="165875"/>
                  </a:lnTo>
                  <a:lnTo>
                    <a:pt x="3176654" y="107167"/>
                  </a:lnTo>
                  <a:lnTo>
                    <a:pt x="3404721" y="60848"/>
                  </a:lnTo>
                  <a:lnTo>
                    <a:pt x="3637169" y="27295"/>
                  </a:lnTo>
                  <a:lnTo>
                    <a:pt x="3873618" y="6886"/>
                  </a:lnTo>
                  <a:lnTo>
                    <a:pt x="4113692" y="0"/>
                  </a:lnTo>
                  <a:lnTo>
                    <a:pt x="4258149" y="2488"/>
                  </a:lnTo>
                  <a:lnTo>
                    <a:pt x="4496094" y="17533"/>
                  </a:lnTo>
                  <a:lnTo>
                    <a:pt x="4730187" y="45874"/>
                  </a:lnTo>
                  <a:lnTo>
                    <a:pt x="4960052" y="87132"/>
                  </a:lnTo>
                  <a:lnTo>
                    <a:pt x="5185310" y="140929"/>
                  </a:lnTo>
                  <a:lnTo>
                    <a:pt x="5405585" y="206889"/>
                  </a:lnTo>
                  <a:lnTo>
                    <a:pt x="5662803" y="301562"/>
                  </a:lnTo>
                  <a:lnTo>
                    <a:pt x="5911647" y="412551"/>
                  </a:lnTo>
                  <a:lnTo>
                    <a:pt x="6151464" y="539204"/>
                  </a:lnTo>
                  <a:lnTo>
                    <a:pt x="6381601" y="680868"/>
                  </a:lnTo>
                  <a:lnTo>
                    <a:pt x="6601406" y="836890"/>
                  </a:lnTo>
                  <a:lnTo>
                    <a:pt x="6810226" y="1006617"/>
                  </a:lnTo>
                  <a:lnTo>
                    <a:pt x="7007408" y="1189396"/>
                  </a:lnTo>
                  <a:lnTo>
                    <a:pt x="7192300" y="1384575"/>
                  </a:lnTo>
                  <a:lnTo>
                    <a:pt x="7364247" y="1591501"/>
                  </a:lnTo>
                  <a:lnTo>
                    <a:pt x="7522599" y="1809520"/>
                  </a:lnTo>
                  <a:lnTo>
                    <a:pt x="7666701" y="2037981"/>
                  </a:lnTo>
                  <a:lnTo>
                    <a:pt x="7795901" y="2276230"/>
                  </a:lnTo>
                  <a:lnTo>
                    <a:pt x="7909546" y="2523615"/>
                  </a:lnTo>
                  <a:lnTo>
                    <a:pt x="8006984" y="2779483"/>
                  </a:lnTo>
                  <a:lnTo>
                    <a:pt x="8075331" y="2998715"/>
                  </a:lnTo>
                  <a:lnTo>
                    <a:pt x="8131591" y="3223007"/>
                  </a:lnTo>
                  <a:lnTo>
                    <a:pt x="8175387" y="3451980"/>
                  </a:lnTo>
                  <a:lnTo>
                    <a:pt x="8206341" y="3685258"/>
                  </a:lnTo>
                  <a:lnTo>
                    <a:pt x="8224076" y="3922463"/>
                  </a:lnTo>
                  <a:lnTo>
                    <a:pt x="8228214" y="4163086"/>
                  </a:lnTo>
                  <a:lnTo>
                    <a:pt x="8218593" y="4402465"/>
                  </a:lnTo>
                  <a:lnTo>
                    <a:pt x="8195525" y="4638144"/>
                  </a:lnTo>
                  <a:lnTo>
                    <a:pt x="8159389" y="4869746"/>
                  </a:lnTo>
                  <a:lnTo>
                    <a:pt x="8110561" y="5096892"/>
                  </a:lnTo>
                  <a:lnTo>
                    <a:pt x="8049421" y="5319205"/>
                  </a:lnTo>
                  <a:lnTo>
                    <a:pt x="7976346" y="5536308"/>
                  </a:lnTo>
                  <a:lnTo>
                    <a:pt x="7873433" y="5789420"/>
                  </a:lnTo>
                  <a:lnTo>
                    <a:pt x="7754530" y="6033832"/>
                  </a:lnTo>
                  <a:lnTo>
                    <a:pt x="7620290" y="6268891"/>
                  </a:lnTo>
                  <a:lnTo>
                    <a:pt x="7471366" y="6493944"/>
                  </a:lnTo>
                  <a:lnTo>
                    <a:pt x="7308410" y="6708338"/>
                  </a:lnTo>
                  <a:lnTo>
                    <a:pt x="7132075" y="6911421"/>
                  </a:lnTo>
                  <a:lnTo>
                    <a:pt x="6943015" y="7102539"/>
                  </a:lnTo>
                  <a:lnTo>
                    <a:pt x="6741881" y="7281040"/>
                  </a:lnTo>
                  <a:lnTo>
                    <a:pt x="6529326" y="7446271"/>
                  </a:lnTo>
                  <a:lnTo>
                    <a:pt x="6306005" y="7597580"/>
                  </a:lnTo>
                  <a:lnTo>
                    <a:pt x="6072568" y="7734312"/>
                  </a:lnTo>
                  <a:lnTo>
                    <a:pt x="5829669" y="7855817"/>
                  </a:lnTo>
                  <a:lnTo>
                    <a:pt x="5577961" y="7961440"/>
                  </a:lnTo>
                  <a:lnTo>
                    <a:pt x="5318097" y="8050529"/>
                  </a:lnTo>
                  <a:lnTo>
                    <a:pt x="5095784" y="8111669"/>
                  </a:lnTo>
                  <a:lnTo>
                    <a:pt x="4868638" y="8160496"/>
                  </a:lnTo>
                  <a:lnTo>
                    <a:pt x="4637036" y="8196633"/>
                  </a:lnTo>
                  <a:lnTo>
                    <a:pt x="4401357" y="8219701"/>
                  </a:lnTo>
                  <a:lnTo>
                    <a:pt x="4161978" y="8229322"/>
                  </a:lnTo>
                  <a:close/>
                </a:path>
              </a:pathLst>
            </a:custGeom>
            <a:solidFill>
              <a:srgbClr val="FFFFFF"/>
            </a:solidFill>
          </p:spPr>
          <p:txBody>
            <a:bodyPr wrap="square" lIns="0" tIns="0" rIns="0" bIns="0" rtlCol="0"/>
            <a:lstStyle/>
            <a:p>
              <a:endParaRPr/>
            </a:p>
          </p:txBody>
        </p:sp>
        <p:pic>
          <p:nvPicPr>
            <p:cNvPr id="2097155" name="object 7"/>
            <p:cNvPicPr>
              <a:picLocks/>
            </p:cNvPicPr>
            <p:nvPr/>
          </p:nvPicPr>
          <p:blipFill>
            <a:blip r:embed="rId6" cstate="print"/>
            <a:stretch>
              <a:fillRect/>
            </a:stretch>
          </p:blipFill>
          <p:spPr>
            <a:xfrm>
              <a:off x="9512375" y="1300235"/>
              <a:ext cx="7964553" cy="7686674"/>
            </a:xfrm>
            <a:prstGeom prst="rect">
              <a:avLst/>
            </a:prstGeom>
          </p:spPr>
        </p:pic>
        <p:pic>
          <p:nvPicPr>
            <p:cNvPr id="2097156" name="object 8"/>
            <p:cNvPicPr>
              <a:picLocks/>
            </p:cNvPicPr>
            <p:nvPr/>
          </p:nvPicPr>
          <p:blipFill>
            <a:blip r:embed="rId7" cstate="print"/>
            <a:stretch>
              <a:fillRect/>
            </a:stretch>
          </p:blipFill>
          <p:spPr>
            <a:xfrm>
              <a:off x="9977837" y="1515716"/>
              <a:ext cx="7311361" cy="7302500"/>
            </a:xfrm>
            <a:prstGeom prst="rect">
              <a:avLst/>
            </a:prstGeom>
          </p:spPr>
        </p:pic>
        <p:pic>
          <p:nvPicPr>
            <p:cNvPr id="2097157" name="object 9"/>
            <p:cNvPicPr>
              <a:picLocks/>
            </p:cNvPicPr>
            <p:nvPr/>
          </p:nvPicPr>
          <p:blipFill>
            <a:blip r:embed="rId8" cstate="print"/>
            <a:stretch>
              <a:fillRect/>
            </a:stretch>
          </p:blipFill>
          <p:spPr>
            <a:xfrm>
              <a:off x="9143999" y="1047750"/>
              <a:ext cx="2190749" cy="2190749"/>
            </a:xfrm>
            <a:prstGeom prst="rect">
              <a:avLst/>
            </a:prstGeom>
          </p:spPr>
        </p:pic>
        <p:sp>
          <p:nvSpPr>
            <p:cNvPr id="1048587" name="object 10"/>
            <p:cNvSpPr/>
            <p:nvPr/>
          </p:nvSpPr>
          <p:spPr>
            <a:xfrm>
              <a:off x="5029038" y="4916658"/>
              <a:ext cx="3963035" cy="0"/>
            </a:xfrm>
            <a:custGeom>
              <a:avLst/>
              <a:gdLst/>
              <a:ahLst/>
              <a:cxnLst/>
              <a:rect l="l" t="t" r="r" b="b"/>
              <a:pathLst>
                <a:path w="3963034">
                  <a:moveTo>
                    <a:pt x="0" y="0"/>
                  </a:moveTo>
                  <a:lnTo>
                    <a:pt x="3962517" y="0"/>
                  </a:lnTo>
                </a:path>
              </a:pathLst>
            </a:custGeom>
            <a:ln w="47624">
              <a:solidFill>
                <a:srgbClr val="003C8F"/>
              </a:solidFill>
            </a:ln>
          </p:spPr>
          <p:txBody>
            <a:bodyPr wrap="square" lIns="0" tIns="0" rIns="0" bIns="0" rtlCol="0"/>
            <a:lstStyle/>
            <a:p>
              <a:endParaRPr/>
            </a:p>
          </p:txBody>
        </p:sp>
        <p:pic>
          <p:nvPicPr>
            <p:cNvPr id="2097158" name="object 11"/>
            <p:cNvPicPr>
              <a:picLocks/>
            </p:cNvPicPr>
            <p:nvPr/>
          </p:nvPicPr>
          <p:blipFill>
            <a:blip r:embed="rId9" cstate="print"/>
            <a:stretch>
              <a:fillRect/>
            </a:stretch>
          </p:blipFill>
          <p:spPr>
            <a:xfrm>
              <a:off x="14899636" y="9185034"/>
              <a:ext cx="990599" cy="857249"/>
            </a:xfrm>
            <a:prstGeom prst="rect">
              <a:avLst/>
            </a:prstGeom>
          </p:spPr>
        </p:pic>
      </p:grpSp>
      <p:sp>
        <p:nvSpPr>
          <p:cNvPr id="1048588" name="object 13"/>
          <p:cNvSpPr txBox="1"/>
          <p:nvPr/>
        </p:nvSpPr>
        <p:spPr>
          <a:xfrm>
            <a:off x="1114599" y="89218"/>
            <a:ext cx="2461895" cy="1231265"/>
          </a:xfrm>
          <a:prstGeom prst="rect">
            <a:avLst/>
          </a:prstGeom>
        </p:spPr>
        <p:txBody>
          <a:bodyPr vert="horz" wrap="square" lIns="0" tIns="12065" rIns="0" bIns="0" rtlCol="0">
            <a:spAutoFit/>
          </a:bodyPr>
          <a:lstStyle/>
          <a:p>
            <a:pPr marL="399415" marR="5080" indent="-387350">
              <a:lnSpc>
                <a:spcPct val="116199"/>
              </a:lnSpc>
              <a:spcBef>
                <a:spcPts val="95"/>
              </a:spcBef>
              <a:tabLst>
                <a:tab pos="654050" algn="l"/>
                <a:tab pos="1290320" algn="l"/>
                <a:tab pos="1541780" algn="l"/>
                <a:tab pos="2338070" algn="l"/>
              </a:tabLst>
            </a:pPr>
            <a:r>
              <a:rPr sz="3550" b="1" spc="200" dirty="0">
                <a:solidFill>
                  <a:srgbClr val="FFFFFF"/>
                </a:solidFill>
                <a:latin typeface="Tahoma"/>
                <a:cs typeface="Tahoma"/>
              </a:rPr>
              <a:t>E		</a:t>
            </a:r>
            <a:r>
              <a:rPr sz="3550" b="1" spc="229" dirty="0">
                <a:solidFill>
                  <a:srgbClr val="FFFFFF"/>
                </a:solidFill>
                <a:latin typeface="Tahoma"/>
                <a:cs typeface="Tahoma"/>
              </a:rPr>
              <a:t>M		</a:t>
            </a:r>
            <a:r>
              <a:rPr sz="3550" b="1" spc="220" dirty="0">
                <a:solidFill>
                  <a:srgbClr val="FFFFFF"/>
                </a:solidFill>
                <a:latin typeface="Tahoma"/>
                <a:cs typeface="Tahoma"/>
              </a:rPr>
              <a:t>UD </a:t>
            </a:r>
            <a:r>
              <a:rPr sz="3550" b="1" spc="225" dirty="0">
                <a:solidFill>
                  <a:srgbClr val="FFFFFF"/>
                </a:solidFill>
                <a:latin typeface="Tahoma"/>
                <a:cs typeface="Tahoma"/>
              </a:rPr>
              <a:t> </a:t>
            </a:r>
            <a:r>
              <a:rPr sz="3550" b="1" spc="200" dirty="0">
                <a:solidFill>
                  <a:srgbClr val="FFFFFF"/>
                </a:solidFill>
                <a:latin typeface="Tahoma"/>
                <a:cs typeface="Tahoma"/>
              </a:rPr>
              <a:t>E</a:t>
            </a:r>
            <a:r>
              <a:rPr sz="3550" b="1" spc="-10" dirty="0">
                <a:solidFill>
                  <a:srgbClr val="FFFFFF"/>
                </a:solidFill>
                <a:latin typeface="Tahoma"/>
                <a:cs typeface="Tahoma"/>
              </a:rPr>
              <a:t>S</a:t>
            </a:r>
            <a:r>
              <a:rPr sz="3550" b="1" dirty="0">
                <a:solidFill>
                  <a:srgbClr val="FFFFFF"/>
                </a:solidFill>
                <a:latin typeface="Tahoma"/>
                <a:cs typeface="Tahoma"/>
              </a:rPr>
              <a:t>	</a:t>
            </a:r>
            <a:r>
              <a:rPr sz="3550" b="1" spc="150" dirty="0">
                <a:solidFill>
                  <a:srgbClr val="FFFFFF"/>
                </a:solidFill>
                <a:latin typeface="Tahoma"/>
                <a:cs typeface="Tahoma"/>
              </a:rPr>
              <a:t>N</a:t>
            </a:r>
            <a:r>
              <a:rPr sz="3550" b="1" dirty="0">
                <a:solidFill>
                  <a:srgbClr val="FFFFFF"/>
                </a:solidFill>
                <a:latin typeface="Tahoma"/>
                <a:cs typeface="Tahoma"/>
              </a:rPr>
              <a:t>	</a:t>
            </a:r>
            <a:r>
              <a:rPr sz="3550" b="1" spc="-425" dirty="0">
                <a:solidFill>
                  <a:srgbClr val="FFFFFF"/>
                </a:solidFill>
                <a:latin typeface="Tahoma"/>
                <a:cs typeface="Tahoma"/>
              </a:rPr>
              <a:t>:</a:t>
            </a:r>
            <a:endParaRPr sz="3550">
              <a:latin typeface="Tahoma"/>
              <a:cs typeface="Tahoma"/>
            </a:endParaRPr>
          </a:p>
        </p:txBody>
      </p:sp>
      <p:sp>
        <p:nvSpPr>
          <p:cNvPr id="1048589" name="object 14"/>
          <p:cNvSpPr txBox="1"/>
          <p:nvPr/>
        </p:nvSpPr>
        <p:spPr>
          <a:xfrm>
            <a:off x="15848322" y="9164906"/>
            <a:ext cx="2011045" cy="845185"/>
          </a:xfrm>
          <a:prstGeom prst="rect">
            <a:avLst/>
          </a:prstGeom>
        </p:spPr>
        <p:txBody>
          <a:bodyPr vert="horz" wrap="square" lIns="0" tIns="12700" rIns="0" bIns="0" rtlCol="0">
            <a:spAutoFit/>
          </a:bodyPr>
          <a:lstStyle/>
          <a:p>
            <a:pPr marL="39370">
              <a:lnSpc>
                <a:spcPts val="3345"/>
              </a:lnSpc>
              <a:spcBef>
                <a:spcPts val="100"/>
              </a:spcBef>
            </a:pPr>
            <a:r>
              <a:rPr sz="2800" spc="-5" dirty="0">
                <a:latin typeface="Times New Roman"/>
                <a:cs typeface="Times New Roman"/>
              </a:rPr>
              <a:t>CHITKARA</a:t>
            </a:r>
            <a:endParaRPr sz="2800" dirty="0">
              <a:latin typeface="Times New Roman"/>
              <a:cs typeface="Times New Roman"/>
            </a:endParaRPr>
          </a:p>
          <a:p>
            <a:pPr marL="12700">
              <a:lnSpc>
                <a:spcPts val="3105"/>
              </a:lnSpc>
            </a:pPr>
            <a:r>
              <a:rPr sz="2600" dirty="0">
                <a:latin typeface="Times New Roman"/>
                <a:cs typeface="Times New Roman"/>
              </a:rPr>
              <a:t>UNIVERSITY</a:t>
            </a:r>
          </a:p>
        </p:txBody>
      </p:sp>
      <p:grpSp>
        <p:nvGrpSpPr>
          <p:cNvPr id="21" name="object 15"/>
          <p:cNvGrpSpPr/>
          <p:nvPr/>
        </p:nvGrpSpPr>
        <p:grpSpPr>
          <a:xfrm>
            <a:off x="854932" y="5476875"/>
            <a:ext cx="342900" cy="1698625"/>
            <a:chOff x="854932" y="5476875"/>
            <a:chExt cx="342900" cy="1698625"/>
          </a:xfrm>
        </p:grpSpPr>
        <p:pic>
          <p:nvPicPr>
            <p:cNvPr id="2097159" name="object 16"/>
            <p:cNvPicPr>
              <a:picLocks/>
            </p:cNvPicPr>
            <p:nvPr/>
          </p:nvPicPr>
          <p:blipFill>
            <a:blip r:embed="rId10" cstate="print"/>
            <a:stretch>
              <a:fillRect/>
            </a:stretch>
          </p:blipFill>
          <p:spPr>
            <a:xfrm>
              <a:off x="854932" y="5476875"/>
              <a:ext cx="342899" cy="342899"/>
            </a:xfrm>
            <a:prstGeom prst="rect">
              <a:avLst/>
            </a:prstGeom>
          </p:spPr>
        </p:pic>
        <p:pic>
          <p:nvPicPr>
            <p:cNvPr id="2097160" name="object 17"/>
            <p:cNvPicPr>
              <a:picLocks/>
            </p:cNvPicPr>
            <p:nvPr/>
          </p:nvPicPr>
          <p:blipFill>
            <a:blip r:embed="rId10" cstate="print"/>
            <a:stretch>
              <a:fillRect/>
            </a:stretch>
          </p:blipFill>
          <p:spPr>
            <a:xfrm>
              <a:off x="854932" y="6204354"/>
              <a:ext cx="342899" cy="342899"/>
            </a:xfrm>
            <a:prstGeom prst="rect">
              <a:avLst/>
            </a:prstGeom>
          </p:spPr>
        </p:pic>
        <p:pic>
          <p:nvPicPr>
            <p:cNvPr id="2097161" name="object 18"/>
            <p:cNvPicPr>
              <a:picLocks/>
            </p:cNvPicPr>
            <p:nvPr/>
          </p:nvPicPr>
          <p:blipFill>
            <a:blip r:embed="rId10" cstate="print"/>
            <a:stretch>
              <a:fillRect/>
            </a:stretch>
          </p:blipFill>
          <p:spPr>
            <a:xfrm>
              <a:off x="854932" y="6832229"/>
              <a:ext cx="342899" cy="342899"/>
            </a:xfrm>
            <a:prstGeom prst="rect">
              <a:avLst/>
            </a:prstGeom>
          </p:spPr>
        </p:pic>
      </p:grpSp>
      <p:sp>
        <p:nvSpPr>
          <p:cNvPr id="1048590" name="object 19"/>
          <p:cNvSpPr txBox="1">
            <a:spLocks noGrp="1"/>
          </p:cNvSpPr>
          <p:nvPr>
            <p:ph type="body" idx="1"/>
          </p:nvPr>
        </p:nvSpPr>
        <p:spPr>
          <a:xfrm>
            <a:off x="784687" y="3202387"/>
            <a:ext cx="8032750" cy="4978286"/>
          </a:xfrm>
          <a:prstGeom prst="rect">
            <a:avLst/>
          </a:prstGeom>
        </p:spPr>
        <p:txBody>
          <a:bodyPr vert="horz" wrap="square" lIns="0" tIns="15240" rIns="0" bIns="0" rtlCol="0">
            <a:spAutoFit/>
          </a:bodyPr>
          <a:lstStyle/>
          <a:p>
            <a:pPr marL="12700">
              <a:lnSpc>
                <a:spcPct val="100000"/>
              </a:lnSpc>
              <a:spcBef>
                <a:spcPts val="120"/>
              </a:spcBef>
              <a:tabLst>
                <a:tab pos="1489075" algn="l"/>
                <a:tab pos="4565015" algn="l"/>
              </a:tabLst>
            </a:pPr>
            <a:endParaRPr spc="204" dirty="0"/>
          </a:p>
          <a:p>
            <a:pPr marL="186055">
              <a:lnSpc>
                <a:spcPct val="100000"/>
              </a:lnSpc>
              <a:spcBef>
                <a:spcPts val="5200"/>
              </a:spcBef>
            </a:pPr>
            <a:r>
              <a:rPr sz="3500" i="1" u="sng" spc="170" dirty="0">
                <a:solidFill>
                  <a:srgbClr val="003C8F"/>
                </a:solidFill>
              </a:rPr>
              <a:t>TEAM</a:t>
            </a:r>
            <a:r>
              <a:rPr sz="3500" i="1" u="sng" spc="-90" dirty="0">
                <a:solidFill>
                  <a:srgbClr val="003C8F"/>
                </a:solidFill>
              </a:rPr>
              <a:t> </a:t>
            </a:r>
            <a:r>
              <a:rPr sz="3500" i="1" u="sng" spc="180" dirty="0">
                <a:solidFill>
                  <a:srgbClr val="003C8F"/>
                </a:solidFill>
              </a:rPr>
              <a:t>MEMBERS</a:t>
            </a:r>
            <a:endParaRPr sz="3500" i="1" u="sng" dirty="0"/>
          </a:p>
          <a:p>
            <a:pPr marL="634365">
              <a:lnSpc>
                <a:spcPct val="100000"/>
              </a:lnSpc>
              <a:spcBef>
                <a:spcPts val="1860"/>
              </a:spcBef>
            </a:pPr>
            <a:r>
              <a:rPr lang="en-US" sz="3250" spc="65" dirty="0">
                <a:solidFill>
                  <a:srgbClr val="003C8F"/>
                </a:solidFill>
              </a:rPr>
              <a:t>Lovish Bansal(</a:t>
            </a:r>
            <a:r>
              <a:rPr sz="3250" spc="-310" dirty="0">
                <a:solidFill>
                  <a:srgbClr val="003C8F"/>
                </a:solidFill>
              </a:rPr>
              <a:t>221099</a:t>
            </a:r>
            <a:r>
              <a:rPr lang="en-US" sz="3250" spc="-310" dirty="0">
                <a:solidFill>
                  <a:srgbClr val="003C8F"/>
                </a:solidFill>
              </a:rPr>
              <a:t>2584</a:t>
            </a:r>
            <a:r>
              <a:rPr sz="3250" spc="-310" dirty="0">
                <a:solidFill>
                  <a:srgbClr val="003C8F"/>
                </a:solidFill>
              </a:rPr>
              <a:t>)</a:t>
            </a:r>
            <a:endParaRPr sz="3250" dirty="0"/>
          </a:p>
          <a:p>
            <a:pPr marL="635635">
              <a:lnSpc>
                <a:spcPct val="100000"/>
              </a:lnSpc>
              <a:spcBef>
                <a:spcPts val="1835"/>
              </a:spcBef>
            </a:pPr>
            <a:r>
              <a:rPr lang="en-US" sz="3200" spc="45" dirty="0">
                <a:solidFill>
                  <a:srgbClr val="003C8F"/>
                </a:solidFill>
              </a:rPr>
              <a:t>Lovisha Bansal</a:t>
            </a:r>
            <a:r>
              <a:rPr sz="3200" spc="-85" dirty="0">
                <a:solidFill>
                  <a:srgbClr val="003C8F"/>
                </a:solidFill>
              </a:rPr>
              <a:t> </a:t>
            </a:r>
            <a:r>
              <a:rPr sz="3200" spc="-229" dirty="0">
                <a:solidFill>
                  <a:srgbClr val="003C8F"/>
                </a:solidFill>
              </a:rPr>
              <a:t>(221099</a:t>
            </a:r>
            <a:r>
              <a:rPr lang="en-US" sz="3200" spc="-229" dirty="0">
                <a:solidFill>
                  <a:srgbClr val="003C8F"/>
                </a:solidFill>
              </a:rPr>
              <a:t>0546)</a:t>
            </a:r>
            <a:endParaRPr sz="3200" dirty="0"/>
          </a:p>
          <a:p>
            <a:pPr marL="635635">
              <a:lnSpc>
                <a:spcPct val="100000"/>
              </a:lnSpc>
              <a:spcBef>
                <a:spcPts val="1835"/>
              </a:spcBef>
            </a:pPr>
            <a:r>
              <a:rPr lang="en-US" sz="3200" spc="-229" dirty="0">
                <a:solidFill>
                  <a:srgbClr val="003C8F"/>
                </a:solidFill>
              </a:rPr>
              <a:t>Lavish Jain(2210990541)</a:t>
            </a:r>
            <a:r>
              <a:rPr lang="en-US" sz="3250" dirty="0"/>
              <a:t>AV</a:t>
            </a:r>
            <a:endParaRPr sz="3200" dirty="0"/>
          </a:p>
          <a:p>
            <a:pPr marR="3073400" algn="r">
              <a:lnSpc>
                <a:spcPct val="100000"/>
              </a:lnSpc>
              <a:spcBef>
                <a:spcPts val="2215"/>
              </a:spcBef>
            </a:pPr>
            <a:r>
              <a:rPr lang="en-IN" sz="3500" i="1" u="sng" spc="105" dirty="0">
                <a:solidFill>
                  <a:srgbClr val="000000"/>
                </a:solidFill>
              </a:rPr>
              <a:t> </a:t>
            </a:r>
            <a:endParaRPr sz="3250" dirty="0"/>
          </a:p>
        </p:txBody>
      </p:sp>
      <p:sp>
        <p:nvSpPr>
          <p:cNvPr id="1048591" name="Title 20"/>
          <p:cNvSpPr>
            <a:spLocks noGrp="1"/>
          </p:cNvSpPr>
          <p:nvPr>
            <p:ph type="title"/>
          </p:nvPr>
        </p:nvSpPr>
        <p:spPr>
          <a:xfrm>
            <a:off x="672717" y="381615"/>
            <a:ext cx="8088084" cy="1143000"/>
          </a:xfrm>
        </p:spPr>
        <p:txBody>
          <a:bodyPr/>
          <a:lstStyle/>
          <a:p>
            <a:pPr marL="4763" indent="0">
              <a:buNone/>
            </a:pPr>
            <a:r>
              <a:rPr lang="en-US" dirty="0">
                <a:solidFill>
                  <a:schemeClr val="tx1">
                    <a:lumMod val="50000"/>
                    <a:lumOff val="50000"/>
                  </a:schemeClr>
                </a:solidFill>
              </a:rPr>
              <a:t>CALL LABS</a:t>
            </a:r>
            <a:endParaRPr lang="en-IN" dirty="0">
              <a:solidFill>
                <a:schemeClr val="tx1">
                  <a:lumMod val="50000"/>
                  <a:lumOff val="50000"/>
                </a:schemeClr>
              </a:solidFill>
            </a:endParaRPr>
          </a:p>
        </p:txBody>
      </p:sp>
      <p:sp>
        <p:nvSpPr>
          <p:cNvPr id="2" name="TextBox 1">
            <a:extLst>
              <a:ext uri="{FF2B5EF4-FFF2-40B4-BE49-F238E27FC236}">
                <a16:creationId xmlns:a16="http://schemas.microsoft.com/office/drawing/2014/main" id="{F28886B8-6F92-637E-A282-391979B0B455}"/>
              </a:ext>
            </a:extLst>
          </p:cNvPr>
          <p:cNvSpPr txBox="1"/>
          <p:nvPr/>
        </p:nvSpPr>
        <p:spPr>
          <a:xfrm>
            <a:off x="2971800" y="8180672"/>
            <a:ext cx="8362948" cy="1574790"/>
          </a:xfrm>
          <a:prstGeom prst="rect">
            <a:avLst/>
          </a:prstGeom>
          <a:noFill/>
        </p:spPr>
        <p:txBody>
          <a:bodyPr wrap="square" rtlCol="0">
            <a:spAutoFit/>
          </a:bodyPr>
          <a:lstStyle/>
          <a:p>
            <a:pPr marR="3073400" algn="r">
              <a:lnSpc>
                <a:spcPct val="100000"/>
              </a:lnSpc>
              <a:spcBef>
                <a:spcPts val="2215"/>
              </a:spcBef>
            </a:pPr>
            <a:r>
              <a:rPr lang="en-US" sz="3000" b="1" i="1" u="sng" spc="105" dirty="0">
                <a:solidFill>
                  <a:srgbClr val="000000"/>
                </a:solidFill>
              </a:rPr>
              <a:t>Course</a:t>
            </a:r>
            <a:r>
              <a:rPr lang="en-US" sz="3000" b="1" i="1" u="sng" spc="-70" dirty="0">
                <a:solidFill>
                  <a:srgbClr val="000000"/>
                </a:solidFill>
              </a:rPr>
              <a:t> </a:t>
            </a:r>
            <a:r>
              <a:rPr lang="en-US" sz="3000" b="1" i="1" u="sng" spc="90" dirty="0">
                <a:solidFill>
                  <a:srgbClr val="000000"/>
                </a:solidFill>
              </a:rPr>
              <a:t>Coordinator</a:t>
            </a:r>
            <a:r>
              <a:rPr lang="en-US" sz="3000" b="1" u="sng" spc="-65" dirty="0">
                <a:solidFill>
                  <a:srgbClr val="000000"/>
                </a:solidFill>
              </a:rPr>
              <a:t> </a:t>
            </a:r>
            <a:r>
              <a:rPr lang="en-US" sz="3000" b="1" u="sng" spc="-409" dirty="0">
                <a:solidFill>
                  <a:srgbClr val="000000"/>
                </a:solidFill>
              </a:rPr>
              <a:t>:</a:t>
            </a:r>
            <a:endParaRPr lang="en-US" sz="3000" b="1" u="sng" dirty="0"/>
          </a:p>
          <a:p>
            <a:pPr marR="3073400" algn="r">
              <a:lnSpc>
                <a:spcPct val="100000"/>
              </a:lnSpc>
              <a:spcBef>
                <a:spcPts val="2215"/>
              </a:spcBef>
            </a:pPr>
            <a:r>
              <a:rPr lang="en-US" sz="3000" b="1" spc="90" dirty="0">
                <a:solidFill>
                  <a:srgbClr val="000000"/>
                </a:solidFill>
              </a:rPr>
              <a:t>Dr.</a:t>
            </a:r>
            <a:r>
              <a:rPr lang="en-US" sz="3000" b="1" spc="-70" dirty="0">
                <a:solidFill>
                  <a:srgbClr val="000000"/>
                </a:solidFill>
              </a:rPr>
              <a:t> Harveen Kaur</a:t>
            </a:r>
            <a:endParaRPr lang="en-US" sz="3000" b="1" dirty="0"/>
          </a:p>
          <a:p>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9" name="object 2"/>
          <p:cNvGrpSpPr/>
          <p:nvPr/>
        </p:nvGrpSpPr>
        <p:grpSpPr>
          <a:xfrm>
            <a:off x="9144000" y="0"/>
            <a:ext cx="9098280" cy="10295255"/>
            <a:chOff x="9194996" y="0"/>
            <a:chExt cx="9098280" cy="10295255"/>
          </a:xfrm>
        </p:grpSpPr>
        <p:pic>
          <p:nvPicPr>
            <p:cNvPr id="2097192" name="object 3"/>
            <p:cNvPicPr>
              <a:picLocks/>
            </p:cNvPicPr>
            <p:nvPr/>
          </p:nvPicPr>
          <p:blipFill>
            <a:blip r:embed="rId2" cstate="print"/>
            <a:stretch>
              <a:fillRect/>
            </a:stretch>
          </p:blipFill>
          <p:spPr>
            <a:xfrm>
              <a:off x="9194996" y="7633098"/>
              <a:ext cx="8575720" cy="2661093"/>
            </a:xfrm>
            <a:prstGeom prst="rect">
              <a:avLst/>
            </a:prstGeom>
          </p:spPr>
        </p:pic>
        <p:pic>
          <p:nvPicPr>
            <p:cNvPr id="2097193" name="object 4"/>
            <p:cNvPicPr>
              <a:picLocks/>
            </p:cNvPicPr>
            <p:nvPr/>
          </p:nvPicPr>
          <p:blipFill>
            <a:blip r:embed="rId3" cstate="print"/>
            <a:stretch>
              <a:fillRect/>
            </a:stretch>
          </p:blipFill>
          <p:spPr>
            <a:xfrm>
              <a:off x="11562680" y="0"/>
              <a:ext cx="6729979" cy="10287866"/>
            </a:xfrm>
            <a:prstGeom prst="rect">
              <a:avLst/>
            </a:prstGeom>
          </p:spPr>
        </p:pic>
        <p:sp>
          <p:nvSpPr>
            <p:cNvPr id="1048618" name="object 5"/>
            <p:cNvSpPr/>
            <p:nvPr/>
          </p:nvSpPr>
          <p:spPr>
            <a:xfrm>
              <a:off x="9898134" y="1616949"/>
              <a:ext cx="7886700" cy="7886700"/>
            </a:xfrm>
            <a:custGeom>
              <a:avLst/>
              <a:gdLst/>
              <a:ahLst/>
              <a:cxnLst/>
              <a:rect l="l" t="t" r="r" b="b"/>
              <a:pathLst>
                <a:path w="7886700" h="7886700">
                  <a:moveTo>
                    <a:pt x="3943350" y="7886700"/>
                  </a:moveTo>
                  <a:lnTo>
                    <a:pt x="3703132" y="7879503"/>
                  </a:lnTo>
                  <a:lnTo>
                    <a:pt x="3466720" y="7858188"/>
                  </a:lnTo>
                  <a:lnTo>
                    <a:pt x="3234527" y="7823167"/>
                  </a:lnTo>
                  <a:lnTo>
                    <a:pt x="3006966" y="7774853"/>
                  </a:lnTo>
                  <a:lnTo>
                    <a:pt x="2784448" y="7713657"/>
                  </a:lnTo>
                  <a:lnTo>
                    <a:pt x="2567387" y="7639994"/>
                  </a:lnTo>
                  <a:lnTo>
                    <a:pt x="2356194" y="7554274"/>
                  </a:lnTo>
                  <a:lnTo>
                    <a:pt x="2151283" y="7456911"/>
                  </a:lnTo>
                  <a:lnTo>
                    <a:pt x="1953065" y="7348317"/>
                  </a:lnTo>
                  <a:lnTo>
                    <a:pt x="1761954" y="7228904"/>
                  </a:lnTo>
                  <a:lnTo>
                    <a:pt x="1578361" y="7099085"/>
                  </a:lnTo>
                  <a:lnTo>
                    <a:pt x="1402699" y="6959273"/>
                  </a:lnTo>
                  <a:lnTo>
                    <a:pt x="1235381" y="6809880"/>
                  </a:lnTo>
                  <a:lnTo>
                    <a:pt x="1076819" y="6651318"/>
                  </a:lnTo>
                  <a:lnTo>
                    <a:pt x="927426" y="6484000"/>
                  </a:lnTo>
                  <a:lnTo>
                    <a:pt x="787614" y="6308338"/>
                  </a:lnTo>
                  <a:lnTo>
                    <a:pt x="657795" y="6124745"/>
                  </a:lnTo>
                  <a:lnTo>
                    <a:pt x="538382" y="5933634"/>
                  </a:lnTo>
                  <a:lnTo>
                    <a:pt x="429788" y="5735416"/>
                  </a:lnTo>
                  <a:lnTo>
                    <a:pt x="332425" y="5530505"/>
                  </a:lnTo>
                  <a:lnTo>
                    <a:pt x="246705" y="5319312"/>
                  </a:lnTo>
                  <a:lnTo>
                    <a:pt x="173042" y="5102251"/>
                  </a:lnTo>
                  <a:lnTo>
                    <a:pt x="111846" y="4879733"/>
                  </a:lnTo>
                  <a:lnTo>
                    <a:pt x="63532" y="4652172"/>
                  </a:lnTo>
                  <a:lnTo>
                    <a:pt x="28511" y="4419979"/>
                  </a:lnTo>
                  <a:lnTo>
                    <a:pt x="7196" y="4183567"/>
                  </a:lnTo>
                  <a:lnTo>
                    <a:pt x="0" y="3943350"/>
                  </a:lnTo>
                  <a:lnTo>
                    <a:pt x="7196" y="3703132"/>
                  </a:lnTo>
                  <a:lnTo>
                    <a:pt x="28511" y="3466720"/>
                  </a:lnTo>
                  <a:lnTo>
                    <a:pt x="63532" y="3234527"/>
                  </a:lnTo>
                  <a:lnTo>
                    <a:pt x="111846" y="3006966"/>
                  </a:lnTo>
                  <a:lnTo>
                    <a:pt x="173042" y="2784448"/>
                  </a:lnTo>
                  <a:lnTo>
                    <a:pt x="246705" y="2567387"/>
                  </a:lnTo>
                  <a:lnTo>
                    <a:pt x="332425" y="2356194"/>
                  </a:lnTo>
                  <a:lnTo>
                    <a:pt x="429788" y="2151283"/>
                  </a:lnTo>
                  <a:lnTo>
                    <a:pt x="538382" y="1953065"/>
                  </a:lnTo>
                  <a:lnTo>
                    <a:pt x="657795" y="1761954"/>
                  </a:lnTo>
                  <a:lnTo>
                    <a:pt x="787614" y="1578361"/>
                  </a:lnTo>
                  <a:lnTo>
                    <a:pt x="927426" y="1402699"/>
                  </a:lnTo>
                  <a:lnTo>
                    <a:pt x="1076819" y="1235381"/>
                  </a:lnTo>
                  <a:lnTo>
                    <a:pt x="1235381" y="1076819"/>
                  </a:lnTo>
                  <a:lnTo>
                    <a:pt x="1402699" y="927426"/>
                  </a:lnTo>
                  <a:lnTo>
                    <a:pt x="1578361" y="787614"/>
                  </a:lnTo>
                  <a:lnTo>
                    <a:pt x="1761954" y="657795"/>
                  </a:lnTo>
                  <a:lnTo>
                    <a:pt x="1953065" y="538382"/>
                  </a:lnTo>
                  <a:lnTo>
                    <a:pt x="2151283" y="429788"/>
                  </a:lnTo>
                  <a:lnTo>
                    <a:pt x="2356194" y="332425"/>
                  </a:lnTo>
                  <a:lnTo>
                    <a:pt x="2567387" y="246705"/>
                  </a:lnTo>
                  <a:lnTo>
                    <a:pt x="2784448" y="173042"/>
                  </a:lnTo>
                  <a:lnTo>
                    <a:pt x="3006966" y="111846"/>
                  </a:lnTo>
                  <a:lnTo>
                    <a:pt x="3234527" y="63532"/>
                  </a:lnTo>
                  <a:lnTo>
                    <a:pt x="3466720" y="28511"/>
                  </a:lnTo>
                  <a:lnTo>
                    <a:pt x="3703132" y="7196"/>
                  </a:lnTo>
                  <a:lnTo>
                    <a:pt x="3943350" y="0"/>
                  </a:lnTo>
                  <a:lnTo>
                    <a:pt x="4183567" y="7196"/>
                  </a:lnTo>
                  <a:lnTo>
                    <a:pt x="4419979" y="28511"/>
                  </a:lnTo>
                  <a:lnTo>
                    <a:pt x="4652172" y="63532"/>
                  </a:lnTo>
                  <a:lnTo>
                    <a:pt x="4879733" y="111846"/>
                  </a:lnTo>
                  <a:lnTo>
                    <a:pt x="5102251" y="173042"/>
                  </a:lnTo>
                  <a:lnTo>
                    <a:pt x="5319312" y="246705"/>
                  </a:lnTo>
                  <a:lnTo>
                    <a:pt x="5530505" y="332425"/>
                  </a:lnTo>
                  <a:lnTo>
                    <a:pt x="5735416" y="429788"/>
                  </a:lnTo>
                  <a:lnTo>
                    <a:pt x="5933634" y="538382"/>
                  </a:lnTo>
                  <a:lnTo>
                    <a:pt x="6124745" y="657795"/>
                  </a:lnTo>
                  <a:lnTo>
                    <a:pt x="6308338" y="787614"/>
                  </a:lnTo>
                  <a:lnTo>
                    <a:pt x="6484000" y="927426"/>
                  </a:lnTo>
                  <a:lnTo>
                    <a:pt x="6651318" y="1076819"/>
                  </a:lnTo>
                  <a:lnTo>
                    <a:pt x="6809880" y="1235381"/>
                  </a:lnTo>
                  <a:lnTo>
                    <a:pt x="6959273" y="1402699"/>
                  </a:lnTo>
                  <a:lnTo>
                    <a:pt x="7099085" y="1578361"/>
                  </a:lnTo>
                  <a:lnTo>
                    <a:pt x="7228904" y="1761954"/>
                  </a:lnTo>
                  <a:lnTo>
                    <a:pt x="7348317" y="1953065"/>
                  </a:lnTo>
                  <a:lnTo>
                    <a:pt x="7456911" y="2151283"/>
                  </a:lnTo>
                  <a:lnTo>
                    <a:pt x="7554274" y="2356194"/>
                  </a:lnTo>
                  <a:lnTo>
                    <a:pt x="7639994" y="2567387"/>
                  </a:lnTo>
                  <a:lnTo>
                    <a:pt x="7713657" y="2784448"/>
                  </a:lnTo>
                  <a:lnTo>
                    <a:pt x="7774853" y="3006966"/>
                  </a:lnTo>
                  <a:lnTo>
                    <a:pt x="7823167" y="3234527"/>
                  </a:lnTo>
                  <a:lnTo>
                    <a:pt x="7858188" y="3466720"/>
                  </a:lnTo>
                  <a:lnTo>
                    <a:pt x="7879503" y="3703132"/>
                  </a:lnTo>
                  <a:lnTo>
                    <a:pt x="7886700" y="3943350"/>
                  </a:lnTo>
                  <a:lnTo>
                    <a:pt x="7879503" y="4183567"/>
                  </a:lnTo>
                  <a:lnTo>
                    <a:pt x="7858188" y="4419979"/>
                  </a:lnTo>
                  <a:lnTo>
                    <a:pt x="7823167" y="4652172"/>
                  </a:lnTo>
                  <a:lnTo>
                    <a:pt x="7774853" y="4879733"/>
                  </a:lnTo>
                  <a:lnTo>
                    <a:pt x="7713657" y="5102251"/>
                  </a:lnTo>
                  <a:lnTo>
                    <a:pt x="7639994" y="5319312"/>
                  </a:lnTo>
                  <a:lnTo>
                    <a:pt x="7554274" y="5530505"/>
                  </a:lnTo>
                  <a:lnTo>
                    <a:pt x="7456911" y="5735416"/>
                  </a:lnTo>
                  <a:lnTo>
                    <a:pt x="7348317" y="5933634"/>
                  </a:lnTo>
                  <a:lnTo>
                    <a:pt x="7228904" y="6124745"/>
                  </a:lnTo>
                  <a:lnTo>
                    <a:pt x="7099085" y="6308338"/>
                  </a:lnTo>
                  <a:lnTo>
                    <a:pt x="6959273" y="6484000"/>
                  </a:lnTo>
                  <a:lnTo>
                    <a:pt x="6809880" y="6651318"/>
                  </a:lnTo>
                  <a:lnTo>
                    <a:pt x="6651318" y="6809880"/>
                  </a:lnTo>
                  <a:lnTo>
                    <a:pt x="6484000" y="6959273"/>
                  </a:lnTo>
                  <a:lnTo>
                    <a:pt x="6308338" y="7099085"/>
                  </a:lnTo>
                  <a:lnTo>
                    <a:pt x="6124745" y="7228904"/>
                  </a:lnTo>
                  <a:lnTo>
                    <a:pt x="5933634" y="7348317"/>
                  </a:lnTo>
                  <a:lnTo>
                    <a:pt x="5735416" y="7456911"/>
                  </a:lnTo>
                  <a:lnTo>
                    <a:pt x="5530505" y="7554274"/>
                  </a:lnTo>
                  <a:lnTo>
                    <a:pt x="5319312" y="7639994"/>
                  </a:lnTo>
                  <a:lnTo>
                    <a:pt x="5102251" y="7713657"/>
                  </a:lnTo>
                  <a:lnTo>
                    <a:pt x="4879733" y="7774853"/>
                  </a:lnTo>
                  <a:lnTo>
                    <a:pt x="4652172" y="7823167"/>
                  </a:lnTo>
                  <a:lnTo>
                    <a:pt x="4419979" y="7858188"/>
                  </a:lnTo>
                  <a:lnTo>
                    <a:pt x="4183567" y="7879503"/>
                  </a:lnTo>
                  <a:lnTo>
                    <a:pt x="3943350" y="7886700"/>
                  </a:lnTo>
                  <a:close/>
                </a:path>
              </a:pathLst>
            </a:custGeom>
            <a:solidFill>
              <a:srgbClr val="FFFFFF"/>
            </a:solidFill>
          </p:spPr>
          <p:txBody>
            <a:bodyPr wrap="square" lIns="0" tIns="0" rIns="0" bIns="0" rtlCol="0"/>
            <a:lstStyle/>
            <a:p>
              <a:endParaRPr/>
            </a:p>
          </p:txBody>
        </p:sp>
        <p:pic>
          <p:nvPicPr>
            <p:cNvPr id="2097194" name="object 6"/>
            <p:cNvPicPr>
              <a:picLocks/>
            </p:cNvPicPr>
            <p:nvPr/>
          </p:nvPicPr>
          <p:blipFill>
            <a:blip r:embed="rId4" cstate="print"/>
            <a:stretch>
              <a:fillRect/>
            </a:stretch>
          </p:blipFill>
          <p:spPr>
            <a:xfrm>
              <a:off x="10140160" y="1869568"/>
              <a:ext cx="7402006" cy="7391400"/>
            </a:xfrm>
            <a:prstGeom prst="rect">
              <a:avLst/>
            </a:prstGeom>
          </p:spPr>
        </p:pic>
      </p:grpSp>
      <p:sp>
        <p:nvSpPr>
          <p:cNvPr id="1048619" name="object 7"/>
          <p:cNvSpPr/>
          <p:nvPr/>
        </p:nvSpPr>
        <p:spPr>
          <a:xfrm>
            <a:off x="351573" y="-38100"/>
            <a:ext cx="198755" cy="10287000"/>
          </a:xfrm>
          <a:custGeom>
            <a:avLst/>
            <a:gdLst/>
            <a:ahLst/>
            <a:cxnLst/>
            <a:rect l="l" t="t" r="r" b="b"/>
            <a:pathLst>
              <a:path w="198754" h="10287000">
                <a:moveTo>
                  <a:pt x="0" y="10286998"/>
                </a:moveTo>
                <a:lnTo>
                  <a:pt x="0" y="0"/>
                </a:lnTo>
                <a:lnTo>
                  <a:pt x="198496" y="0"/>
                </a:lnTo>
                <a:lnTo>
                  <a:pt x="198496" y="10286998"/>
                </a:lnTo>
                <a:lnTo>
                  <a:pt x="0" y="10286998"/>
                </a:lnTo>
                <a:close/>
              </a:path>
            </a:pathLst>
          </a:custGeom>
          <a:solidFill>
            <a:srgbClr val="003C8F"/>
          </a:solidFill>
        </p:spPr>
        <p:txBody>
          <a:bodyPr wrap="square" lIns="0" tIns="0" rIns="0" bIns="0" rtlCol="0"/>
          <a:lstStyle/>
          <a:p>
            <a:endParaRPr/>
          </a:p>
        </p:txBody>
      </p:sp>
      <p:sp>
        <p:nvSpPr>
          <p:cNvPr id="1048620" name="object 8"/>
          <p:cNvSpPr txBox="1">
            <a:spLocks noGrp="1"/>
          </p:cNvSpPr>
          <p:nvPr>
            <p:ph type="title"/>
          </p:nvPr>
        </p:nvSpPr>
        <p:spPr>
          <a:xfrm>
            <a:off x="931352" y="379700"/>
            <a:ext cx="3599815" cy="970280"/>
          </a:xfrm>
          <a:prstGeom prst="rect">
            <a:avLst/>
          </a:prstGeom>
        </p:spPr>
        <p:txBody>
          <a:bodyPr vert="horz" wrap="square" lIns="0" tIns="12700" rIns="0" bIns="0" rtlCol="0">
            <a:spAutoFit/>
          </a:bodyPr>
          <a:lstStyle/>
          <a:p>
            <a:pPr marL="12700">
              <a:lnSpc>
                <a:spcPct val="100000"/>
              </a:lnSpc>
              <a:spcBef>
                <a:spcPts val="100"/>
              </a:spcBef>
            </a:pPr>
            <a:r>
              <a:rPr sz="6200" u="sng" spc="120" dirty="0">
                <a:solidFill>
                  <a:srgbClr val="000000"/>
                </a:solidFill>
              </a:rPr>
              <a:t>RESULT</a:t>
            </a:r>
            <a:r>
              <a:rPr sz="6200" spc="-195" dirty="0">
                <a:solidFill>
                  <a:srgbClr val="000000"/>
                </a:solidFill>
              </a:rPr>
              <a:t> </a:t>
            </a:r>
            <a:r>
              <a:rPr sz="6200" spc="-740" dirty="0">
                <a:solidFill>
                  <a:srgbClr val="000000"/>
                </a:solidFill>
              </a:rPr>
              <a:t>:</a:t>
            </a:r>
            <a:endParaRPr sz="6200" dirty="0"/>
          </a:p>
        </p:txBody>
      </p:sp>
      <p:sp>
        <p:nvSpPr>
          <p:cNvPr id="1048621" name="object 10"/>
          <p:cNvSpPr txBox="1"/>
          <p:nvPr/>
        </p:nvSpPr>
        <p:spPr>
          <a:xfrm>
            <a:off x="7112875" y="6060764"/>
            <a:ext cx="2165985" cy="1640839"/>
          </a:xfrm>
          <a:prstGeom prst="rect">
            <a:avLst/>
          </a:prstGeom>
        </p:spPr>
        <p:txBody>
          <a:bodyPr vert="horz" wrap="square" lIns="0" tIns="12700" rIns="0" bIns="0" rtlCol="0">
            <a:spAutoFit/>
          </a:bodyPr>
          <a:lstStyle/>
          <a:p>
            <a:pPr marL="12700">
              <a:lnSpc>
                <a:spcPct val="100000"/>
              </a:lnSpc>
              <a:spcBef>
                <a:spcPts val="100"/>
              </a:spcBef>
            </a:pPr>
            <a:r>
              <a:rPr sz="10600" spc="-5" dirty="0">
                <a:solidFill>
                  <a:srgbClr val="003C8F"/>
                </a:solidFill>
                <a:latin typeface="Comic Sans MS"/>
                <a:cs typeface="Comic Sans MS"/>
              </a:rPr>
              <a:t>**</a:t>
            </a:r>
            <a:r>
              <a:rPr sz="10600" dirty="0">
                <a:solidFill>
                  <a:srgbClr val="003C8F"/>
                </a:solidFill>
                <a:latin typeface="Comic Sans MS"/>
                <a:cs typeface="Comic Sans MS"/>
              </a:rPr>
              <a:t>*</a:t>
            </a:r>
            <a:endParaRPr sz="10600" dirty="0">
              <a:latin typeface="Comic Sans MS"/>
              <a:cs typeface="Comic Sans MS"/>
            </a:endParaRPr>
          </a:p>
        </p:txBody>
      </p:sp>
      <p:sp>
        <p:nvSpPr>
          <p:cNvPr id="1048622" name="TextBox 11"/>
          <p:cNvSpPr txBox="1"/>
          <p:nvPr/>
        </p:nvSpPr>
        <p:spPr>
          <a:xfrm>
            <a:off x="1281839" y="1327120"/>
            <a:ext cx="8281160" cy="5109091"/>
          </a:xfrm>
          <a:prstGeom prst="rect">
            <a:avLst/>
          </a:prstGeom>
          <a:noFill/>
        </p:spPr>
        <p:txBody>
          <a:bodyPr wrap="square" rtlCol="0">
            <a:spAutoFit/>
          </a:bodyPr>
          <a:lstStyle/>
          <a:p>
            <a:endParaRPr lang="en-US" dirty="0"/>
          </a:p>
          <a:p>
            <a:r>
              <a:rPr lang="en-IN" sz="4400" dirty="0"/>
              <a:t>In previous slides, We explained you about various operations of CALL LABS, How it works. </a:t>
            </a:r>
          </a:p>
          <a:p>
            <a:endParaRPr lang="en-IN" sz="4400" dirty="0"/>
          </a:p>
          <a:p>
            <a:r>
              <a:rPr lang="en-IN" sz="4400" dirty="0"/>
              <a:t>With Future, Knowledge may let us allow to add more functions to our CALL LABS.</a:t>
            </a:r>
          </a:p>
        </p:txBody>
      </p:sp>
      <p:pic>
        <p:nvPicPr>
          <p:cNvPr id="2" name="object 11">
            <a:extLst>
              <a:ext uri="{FF2B5EF4-FFF2-40B4-BE49-F238E27FC236}">
                <a16:creationId xmlns:a16="http://schemas.microsoft.com/office/drawing/2014/main" id="{762E8749-D769-D3D1-30E6-C99A847CE546}"/>
              </a:ext>
            </a:extLst>
          </p:cNvPr>
          <p:cNvPicPr>
            <a:picLocks/>
          </p:cNvPicPr>
          <p:nvPr/>
        </p:nvPicPr>
        <p:blipFill>
          <a:blip r:embed="rId5" cstate="print"/>
          <a:stretch>
            <a:fillRect/>
          </a:stretch>
        </p:blipFill>
        <p:spPr>
          <a:xfrm>
            <a:off x="15057756" y="9239251"/>
            <a:ext cx="990599" cy="857249"/>
          </a:xfrm>
          <a:prstGeom prst="rect">
            <a:avLst/>
          </a:prstGeom>
        </p:spPr>
      </p:pic>
      <p:sp>
        <p:nvSpPr>
          <p:cNvPr id="3" name="object 14">
            <a:extLst>
              <a:ext uri="{FF2B5EF4-FFF2-40B4-BE49-F238E27FC236}">
                <a16:creationId xmlns:a16="http://schemas.microsoft.com/office/drawing/2014/main" id="{9EE64F3F-B417-6E58-B74A-2E6ECDB26FF9}"/>
              </a:ext>
            </a:extLst>
          </p:cNvPr>
          <p:cNvSpPr txBox="1"/>
          <p:nvPr/>
        </p:nvSpPr>
        <p:spPr>
          <a:xfrm>
            <a:off x="16048355" y="9230274"/>
            <a:ext cx="2011045" cy="845185"/>
          </a:xfrm>
          <a:prstGeom prst="rect">
            <a:avLst/>
          </a:prstGeom>
        </p:spPr>
        <p:txBody>
          <a:bodyPr vert="horz" wrap="square" lIns="0" tIns="12700" rIns="0" bIns="0" rtlCol="0">
            <a:spAutoFit/>
          </a:bodyPr>
          <a:lstStyle/>
          <a:p>
            <a:pPr marL="39370">
              <a:lnSpc>
                <a:spcPts val="3345"/>
              </a:lnSpc>
              <a:spcBef>
                <a:spcPts val="100"/>
              </a:spcBef>
            </a:pPr>
            <a:r>
              <a:rPr sz="2800" spc="-5" dirty="0">
                <a:latin typeface="Times New Roman"/>
                <a:cs typeface="Times New Roman"/>
              </a:rPr>
              <a:t>CHITKARA</a:t>
            </a:r>
            <a:endParaRPr sz="2800" dirty="0">
              <a:latin typeface="Times New Roman"/>
              <a:cs typeface="Times New Roman"/>
            </a:endParaRPr>
          </a:p>
          <a:p>
            <a:pPr marL="12700">
              <a:lnSpc>
                <a:spcPts val="3105"/>
              </a:lnSpc>
            </a:pPr>
            <a:r>
              <a:rPr sz="2600" dirty="0">
                <a:latin typeface="Times New Roman"/>
                <a:cs typeface="Times New Roman"/>
              </a:rPr>
              <a:t>UNIVERSITY</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97196" name="object 2"/>
          <p:cNvPicPr>
            <a:picLocks/>
          </p:cNvPicPr>
          <p:nvPr/>
        </p:nvPicPr>
        <p:blipFill>
          <a:blip r:embed="rId2" cstate="print"/>
          <a:stretch>
            <a:fillRect/>
          </a:stretch>
        </p:blipFill>
        <p:spPr>
          <a:xfrm>
            <a:off x="8833498" y="6909858"/>
            <a:ext cx="9464503" cy="3384837"/>
          </a:xfrm>
          <a:prstGeom prst="rect">
            <a:avLst/>
          </a:prstGeom>
        </p:spPr>
      </p:pic>
      <p:grpSp>
        <p:nvGrpSpPr>
          <p:cNvPr id="41" name="object 3"/>
          <p:cNvGrpSpPr/>
          <p:nvPr/>
        </p:nvGrpSpPr>
        <p:grpSpPr>
          <a:xfrm>
            <a:off x="-2030" y="0"/>
            <a:ext cx="18290028" cy="9277352"/>
            <a:chOff x="-2030" y="0"/>
            <a:chExt cx="18290028" cy="9277352"/>
          </a:xfrm>
        </p:grpSpPr>
        <p:pic>
          <p:nvPicPr>
            <p:cNvPr id="2097197" name="object 4"/>
            <p:cNvPicPr>
              <a:picLocks/>
            </p:cNvPicPr>
            <p:nvPr/>
          </p:nvPicPr>
          <p:blipFill>
            <a:blip r:embed="rId3" cstate="print"/>
            <a:stretch>
              <a:fillRect/>
            </a:stretch>
          </p:blipFill>
          <p:spPr>
            <a:xfrm>
              <a:off x="0" y="2871687"/>
              <a:ext cx="18287998" cy="3045489"/>
            </a:xfrm>
            <a:prstGeom prst="rect">
              <a:avLst/>
            </a:prstGeom>
          </p:spPr>
        </p:pic>
        <p:pic>
          <p:nvPicPr>
            <p:cNvPr id="2097198" name="object 5"/>
            <p:cNvPicPr>
              <a:picLocks/>
            </p:cNvPicPr>
            <p:nvPr/>
          </p:nvPicPr>
          <p:blipFill>
            <a:blip r:embed="rId4" cstate="print"/>
            <a:stretch>
              <a:fillRect/>
            </a:stretch>
          </p:blipFill>
          <p:spPr>
            <a:xfrm>
              <a:off x="-2030" y="0"/>
              <a:ext cx="9513101" cy="5876523"/>
            </a:xfrm>
            <a:prstGeom prst="rect">
              <a:avLst/>
            </a:prstGeom>
          </p:spPr>
        </p:pic>
        <p:sp>
          <p:nvSpPr>
            <p:cNvPr id="1048623" name="object 6"/>
            <p:cNvSpPr/>
            <p:nvPr/>
          </p:nvSpPr>
          <p:spPr>
            <a:xfrm>
              <a:off x="9519825" y="1047752"/>
              <a:ext cx="8228330" cy="8229600"/>
            </a:xfrm>
            <a:custGeom>
              <a:avLst/>
              <a:gdLst/>
              <a:ahLst/>
              <a:cxnLst/>
              <a:rect l="l" t="t" r="r" b="b"/>
              <a:pathLst>
                <a:path w="8228330" h="8229600">
                  <a:moveTo>
                    <a:pt x="4161978" y="8229322"/>
                  </a:moveTo>
                  <a:lnTo>
                    <a:pt x="3921355" y="8225184"/>
                  </a:lnTo>
                  <a:lnTo>
                    <a:pt x="3684151" y="8207449"/>
                  </a:lnTo>
                  <a:lnTo>
                    <a:pt x="3450873" y="8176495"/>
                  </a:lnTo>
                  <a:lnTo>
                    <a:pt x="3221899" y="8132699"/>
                  </a:lnTo>
                  <a:lnTo>
                    <a:pt x="2997607" y="8076439"/>
                  </a:lnTo>
                  <a:lnTo>
                    <a:pt x="2778375" y="8008092"/>
                  </a:lnTo>
                  <a:lnTo>
                    <a:pt x="2522507" y="7910654"/>
                  </a:lnTo>
                  <a:lnTo>
                    <a:pt x="2275122" y="7797009"/>
                  </a:lnTo>
                  <a:lnTo>
                    <a:pt x="2036873" y="7667809"/>
                  </a:lnTo>
                  <a:lnTo>
                    <a:pt x="1808412" y="7523707"/>
                  </a:lnTo>
                  <a:lnTo>
                    <a:pt x="1590393" y="7365355"/>
                  </a:lnTo>
                  <a:lnTo>
                    <a:pt x="1383467" y="7193408"/>
                  </a:lnTo>
                  <a:lnTo>
                    <a:pt x="1188288" y="7008516"/>
                  </a:lnTo>
                  <a:lnTo>
                    <a:pt x="1005509" y="6811334"/>
                  </a:lnTo>
                  <a:lnTo>
                    <a:pt x="835782" y="6602514"/>
                  </a:lnTo>
                  <a:lnTo>
                    <a:pt x="679760" y="6382709"/>
                  </a:lnTo>
                  <a:lnTo>
                    <a:pt x="538097" y="6152572"/>
                  </a:lnTo>
                  <a:lnTo>
                    <a:pt x="411443" y="5912755"/>
                  </a:lnTo>
                  <a:lnTo>
                    <a:pt x="300454" y="5663911"/>
                  </a:lnTo>
                  <a:lnTo>
                    <a:pt x="205781" y="5406693"/>
                  </a:lnTo>
                  <a:lnTo>
                    <a:pt x="139821" y="5186418"/>
                  </a:lnTo>
                  <a:lnTo>
                    <a:pt x="86024" y="4961160"/>
                  </a:lnTo>
                  <a:lnTo>
                    <a:pt x="44766" y="4731295"/>
                  </a:lnTo>
                  <a:lnTo>
                    <a:pt x="16425" y="4497202"/>
                  </a:lnTo>
                  <a:lnTo>
                    <a:pt x="1380" y="4259257"/>
                  </a:lnTo>
                  <a:lnTo>
                    <a:pt x="0" y="4018359"/>
                  </a:lnTo>
                  <a:lnTo>
                    <a:pt x="12340" y="3779690"/>
                  </a:lnTo>
                  <a:lnTo>
                    <a:pt x="38052" y="3544796"/>
                  </a:lnTo>
                  <a:lnTo>
                    <a:pt x="76757" y="3314056"/>
                  </a:lnTo>
                  <a:lnTo>
                    <a:pt x="128077" y="3087846"/>
                  </a:lnTo>
                  <a:lnTo>
                    <a:pt x="191634" y="2866544"/>
                  </a:lnTo>
                  <a:lnTo>
                    <a:pt x="267051" y="2650530"/>
                  </a:lnTo>
                  <a:lnTo>
                    <a:pt x="372674" y="2398822"/>
                  </a:lnTo>
                  <a:lnTo>
                    <a:pt x="494179" y="2155923"/>
                  </a:lnTo>
                  <a:lnTo>
                    <a:pt x="630912" y="1922486"/>
                  </a:lnTo>
                  <a:lnTo>
                    <a:pt x="782220" y="1699165"/>
                  </a:lnTo>
                  <a:lnTo>
                    <a:pt x="947451" y="1486610"/>
                  </a:lnTo>
                  <a:lnTo>
                    <a:pt x="1125952" y="1285476"/>
                  </a:lnTo>
                  <a:lnTo>
                    <a:pt x="1317070" y="1096416"/>
                  </a:lnTo>
                  <a:lnTo>
                    <a:pt x="1520153" y="920081"/>
                  </a:lnTo>
                  <a:lnTo>
                    <a:pt x="1734547" y="757125"/>
                  </a:lnTo>
                  <a:lnTo>
                    <a:pt x="1959600" y="608201"/>
                  </a:lnTo>
                  <a:lnTo>
                    <a:pt x="2194659" y="473961"/>
                  </a:lnTo>
                  <a:lnTo>
                    <a:pt x="2439071" y="355058"/>
                  </a:lnTo>
                  <a:lnTo>
                    <a:pt x="2692184" y="252145"/>
                  </a:lnTo>
                  <a:lnTo>
                    <a:pt x="2953344" y="165875"/>
                  </a:lnTo>
                  <a:lnTo>
                    <a:pt x="3176654" y="107167"/>
                  </a:lnTo>
                  <a:lnTo>
                    <a:pt x="3404721" y="60848"/>
                  </a:lnTo>
                  <a:lnTo>
                    <a:pt x="3637169" y="27295"/>
                  </a:lnTo>
                  <a:lnTo>
                    <a:pt x="3873618" y="6886"/>
                  </a:lnTo>
                  <a:lnTo>
                    <a:pt x="4113692" y="0"/>
                  </a:lnTo>
                  <a:lnTo>
                    <a:pt x="4258149" y="2488"/>
                  </a:lnTo>
                  <a:lnTo>
                    <a:pt x="4496094" y="17533"/>
                  </a:lnTo>
                  <a:lnTo>
                    <a:pt x="4730187" y="45874"/>
                  </a:lnTo>
                  <a:lnTo>
                    <a:pt x="4960052" y="87132"/>
                  </a:lnTo>
                  <a:lnTo>
                    <a:pt x="5185310" y="140929"/>
                  </a:lnTo>
                  <a:lnTo>
                    <a:pt x="5405585" y="206889"/>
                  </a:lnTo>
                  <a:lnTo>
                    <a:pt x="5662803" y="301562"/>
                  </a:lnTo>
                  <a:lnTo>
                    <a:pt x="5911647" y="412551"/>
                  </a:lnTo>
                  <a:lnTo>
                    <a:pt x="6151464" y="539204"/>
                  </a:lnTo>
                  <a:lnTo>
                    <a:pt x="6381601" y="680868"/>
                  </a:lnTo>
                  <a:lnTo>
                    <a:pt x="6601406" y="836890"/>
                  </a:lnTo>
                  <a:lnTo>
                    <a:pt x="6810226" y="1006617"/>
                  </a:lnTo>
                  <a:lnTo>
                    <a:pt x="7007408" y="1189396"/>
                  </a:lnTo>
                  <a:lnTo>
                    <a:pt x="7192300" y="1384575"/>
                  </a:lnTo>
                  <a:lnTo>
                    <a:pt x="7364247" y="1591501"/>
                  </a:lnTo>
                  <a:lnTo>
                    <a:pt x="7522599" y="1809520"/>
                  </a:lnTo>
                  <a:lnTo>
                    <a:pt x="7666701" y="2037981"/>
                  </a:lnTo>
                  <a:lnTo>
                    <a:pt x="7795901" y="2276230"/>
                  </a:lnTo>
                  <a:lnTo>
                    <a:pt x="7909546" y="2523615"/>
                  </a:lnTo>
                  <a:lnTo>
                    <a:pt x="8006984" y="2779483"/>
                  </a:lnTo>
                  <a:lnTo>
                    <a:pt x="8075331" y="2998715"/>
                  </a:lnTo>
                  <a:lnTo>
                    <a:pt x="8131591" y="3223007"/>
                  </a:lnTo>
                  <a:lnTo>
                    <a:pt x="8175387" y="3451980"/>
                  </a:lnTo>
                  <a:lnTo>
                    <a:pt x="8206341" y="3685258"/>
                  </a:lnTo>
                  <a:lnTo>
                    <a:pt x="8224076" y="3922463"/>
                  </a:lnTo>
                  <a:lnTo>
                    <a:pt x="8228214" y="4163086"/>
                  </a:lnTo>
                  <a:lnTo>
                    <a:pt x="8218593" y="4402465"/>
                  </a:lnTo>
                  <a:lnTo>
                    <a:pt x="8195525" y="4638144"/>
                  </a:lnTo>
                  <a:lnTo>
                    <a:pt x="8159389" y="4869746"/>
                  </a:lnTo>
                  <a:lnTo>
                    <a:pt x="8110561" y="5096892"/>
                  </a:lnTo>
                  <a:lnTo>
                    <a:pt x="8049421" y="5319205"/>
                  </a:lnTo>
                  <a:lnTo>
                    <a:pt x="7976346" y="5536308"/>
                  </a:lnTo>
                  <a:lnTo>
                    <a:pt x="7873433" y="5789420"/>
                  </a:lnTo>
                  <a:lnTo>
                    <a:pt x="7754530" y="6033832"/>
                  </a:lnTo>
                  <a:lnTo>
                    <a:pt x="7620290" y="6268891"/>
                  </a:lnTo>
                  <a:lnTo>
                    <a:pt x="7471366" y="6493944"/>
                  </a:lnTo>
                  <a:lnTo>
                    <a:pt x="7308410" y="6708338"/>
                  </a:lnTo>
                  <a:lnTo>
                    <a:pt x="7132075" y="6911421"/>
                  </a:lnTo>
                  <a:lnTo>
                    <a:pt x="6943015" y="7102539"/>
                  </a:lnTo>
                  <a:lnTo>
                    <a:pt x="6741881" y="7281040"/>
                  </a:lnTo>
                  <a:lnTo>
                    <a:pt x="6529326" y="7446271"/>
                  </a:lnTo>
                  <a:lnTo>
                    <a:pt x="6306005" y="7597580"/>
                  </a:lnTo>
                  <a:lnTo>
                    <a:pt x="6072568" y="7734312"/>
                  </a:lnTo>
                  <a:lnTo>
                    <a:pt x="5829669" y="7855817"/>
                  </a:lnTo>
                  <a:lnTo>
                    <a:pt x="5577961" y="7961440"/>
                  </a:lnTo>
                  <a:lnTo>
                    <a:pt x="5318097" y="8050529"/>
                  </a:lnTo>
                  <a:lnTo>
                    <a:pt x="5095784" y="8111669"/>
                  </a:lnTo>
                  <a:lnTo>
                    <a:pt x="4868638" y="8160496"/>
                  </a:lnTo>
                  <a:lnTo>
                    <a:pt x="4637036" y="8196633"/>
                  </a:lnTo>
                  <a:lnTo>
                    <a:pt x="4401357" y="8219701"/>
                  </a:lnTo>
                  <a:lnTo>
                    <a:pt x="4161978" y="8229322"/>
                  </a:lnTo>
                  <a:close/>
                </a:path>
              </a:pathLst>
            </a:custGeom>
            <a:solidFill>
              <a:srgbClr val="FFFFFF"/>
            </a:solidFill>
          </p:spPr>
          <p:txBody>
            <a:bodyPr wrap="square" lIns="0" tIns="0" rIns="0" bIns="0" rtlCol="0"/>
            <a:lstStyle/>
            <a:p>
              <a:endParaRPr/>
            </a:p>
          </p:txBody>
        </p:sp>
        <p:pic>
          <p:nvPicPr>
            <p:cNvPr id="2097199" name="object 7"/>
            <p:cNvPicPr>
              <a:picLocks/>
            </p:cNvPicPr>
            <p:nvPr/>
          </p:nvPicPr>
          <p:blipFill>
            <a:blip r:embed="rId5" cstate="print"/>
            <a:stretch>
              <a:fillRect/>
            </a:stretch>
          </p:blipFill>
          <p:spPr>
            <a:xfrm>
              <a:off x="9790254" y="1300239"/>
              <a:ext cx="7686674" cy="7686674"/>
            </a:xfrm>
            <a:prstGeom prst="rect">
              <a:avLst/>
            </a:prstGeom>
          </p:spPr>
        </p:pic>
        <p:pic>
          <p:nvPicPr>
            <p:cNvPr id="2097200" name="object 8"/>
            <p:cNvPicPr>
              <a:picLocks/>
            </p:cNvPicPr>
            <p:nvPr/>
          </p:nvPicPr>
          <p:blipFill>
            <a:blip r:embed="rId6" cstate="print"/>
            <a:stretch>
              <a:fillRect/>
            </a:stretch>
          </p:blipFill>
          <p:spPr>
            <a:xfrm>
              <a:off x="10016092" y="1543050"/>
              <a:ext cx="7202342" cy="7200900"/>
            </a:xfrm>
            <a:prstGeom prst="rect">
              <a:avLst/>
            </a:prstGeom>
          </p:spPr>
        </p:pic>
        <p:pic>
          <p:nvPicPr>
            <p:cNvPr id="2097201" name="object 9"/>
            <p:cNvPicPr>
              <a:picLocks/>
            </p:cNvPicPr>
            <p:nvPr/>
          </p:nvPicPr>
          <p:blipFill>
            <a:blip r:embed="rId7" cstate="print"/>
            <a:stretch>
              <a:fillRect/>
            </a:stretch>
          </p:blipFill>
          <p:spPr>
            <a:xfrm>
              <a:off x="9143999" y="1047752"/>
              <a:ext cx="2190749" cy="2190749"/>
            </a:xfrm>
            <a:prstGeom prst="rect">
              <a:avLst/>
            </a:prstGeom>
          </p:spPr>
        </p:pic>
        <p:pic>
          <p:nvPicPr>
            <p:cNvPr id="2097202" name="object 10"/>
            <p:cNvPicPr>
              <a:picLocks/>
            </p:cNvPicPr>
            <p:nvPr/>
          </p:nvPicPr>
          <p:blipFill>
            <a:blip r:embed="rId8" cstate="print"/>
            <a:stretch>
              <a:fillRect/>
            </a:stretch>
          </p:blipFill>
          <p:spPr>
            <a:xfrm>
              <a:off x="9482475" y="7496341"/>
              <a:ext cx="933449" cy="933449"/>
            </a:xfrm>
            <a:prstGeom prst="rect">
              <a:avLst/>
            </a:prstGeom>
          </p:spPr>
        </p:pic>
      </p:grpSp>
      <p:pic>
        <p:nvPicPr>
          <p:cNvPr id="2097203" name="object 12"/>
          <p:cNvPicPr>
            <a:picLocks/>
          </p:cNvPicPr>
          <p:nvPr/>
        </p:nvPicPr>
        <p:blipFill>
          <a:blip r:embed="rId9" cstate="print"/>
          <a:stretch>
            <a:fillRect/>
          </a:stretch>
        </p:blipFill>
        <p:spPr>
          <a:xfrm>
            <a:off x="636207" y="6779129"/>
            <a:ext cx="2552699" cy="2209799"/>
          </a:xfrm>
          <a:prstGeom prst="rect">
            <a:avLst/>
          </a:prstGeom>
        </p:spPr>
      </p:pic>
      <p:sp>
        <p:nvSpPr>
          <p:cNvPr id="1048624" name="object 13"/>
          <p:cNvSpPr txBox="1"/>
          <p:nvPr/>
        </p:nvSpPr>
        <p:spPr>
          <a:xfrm>
            <a:off x="3122174" y="7026424"/>
            <a:ext cx="4315460" cy="1767839"/>
          </a:xfrm>
          <a:prstGeom prst="rect">
            <a:avLst/>
          </a:prstGeom>
        </p:spPr>
        <p:txBody>
          <a:bodyPr vert="horz" wrap="square" lIns="0" tIns="12700" rIns="0" bIns="0" rtlCol="0">
            <a:spAutoFit/>
          </a:bodyPr>
          <a:lstStyle/>
          <a:p>
            <a:pPr marL="70485">
              <a:lnSpc>
                <a:spcPct val="100000"/>
              </a:lnSpc>
              <a:spcBef>
                <a:spcPts val="100"/>
              </a:spcBef>
            </a:pPr>
            <a:r>
              <a:rPr sz="5800" spc="-5" dirty="0">
                <a:latin typeface="Times New Roman"/>
                <a:cs typeface="Times New Roman"/>
              </a:rPr>
              <a:t>CHITKARA</a:t>
            </a:r>
            <a:endParaRPr sz="5800">
              <a:latin typeface="Times New Roman"/>
              <a:cs typeface="Times New Roman"/>
            </a:endParaRPr>
          </a:p>
          <a:p>
            <a:pPr marL="12700">
              <a:lnSpc>
                <a:spcPct val="100000"/>
              </a:lnSpc>
              <a:spcBef>
                <a:spcPts val="30"/>
              </a:spcBef>
            </a:pPr>
            <a:r>
              <a:rPr sz="5600" spc="10" dirty="0">
                <a:latin typeface="Times New Roman"/>
                <a:cs typeface="Times New Roman"/>
              </a:rPr>
              <a:t>UNIVERSITY</a:t>
            </a:r>
            <a:endParaRPr sz="5600">
              <a:latin typeface="Times New Roman"/>
              <a:cs typeface="Times New Roman"/>
            </a:endParaRPr>
          </a:p>
        </p:txBody>
      </p:sp>
      <p:sp>
        <p:nvSpPr>
          <p:cNvPr id="1048625" name="Title 14"/>
          <p:cNvSpPr>
            <a:spLocks noGrp="1"/>
          </p:cNvSpPr>
          <p:nvPr>
            <p:ph type="title"/>
          </p:nvPr>
        </p:nvSpPr>
        <p:spPr/>
        <p:txBody>
          <a:bodyPr/>
          <a:lstStyle/>
          <a:p>
            <a:r>
              <a:rPr lang="en-US" dirty="0">
                <a:solidFill>
                  <a:schemeClr val="tx1"/>
                </a:solidFill>
              </a:rPr>
              <a:t>THANK YOU</a:t>
            </a:r>
            <a:endParaRPr lang="en-IN" dirty="0">
              <a:solidFill>
                <a:schemeClr val="tx1"/>
              </a:solidFill>
            </a:endParaRPr>
          </a:p>
        </p:txBody>
      </p:sp>
      <p:sp>
        <p:nvSpPr>
          <p:cNvPr id="1048626" name="TextBox 15"/>
          <p:cNvSpPr txBox="1"/>
          <p:nvPr/>
        </p:nvSpPr>
        <p:spPr>
          <a:xfrm>
            <a:off x="831051" y="2951385"/>
            <a:ext cx="7903179" cy="1015663"/>
          </a:xfrm>
          <a:prstGeom prst="rect">
            <a:avLst/>
          </a:prstGeom>
          <a:noFill/>
        </p:spPr>
        <p:txBody>
          <a:bodyPr wrap="square" rtlCol="0">
            <a:spAutoFit/>
          </a:bodyPr>
          <a:lstStyle/>
          <a:p>
            <a:r>
              <a:rPr lang="en-US" sz="6000" dirty="0"/>
              <a:t>for your attention </a:t>
            </a:r>
            <a:endParaRPr lang="en-IN" sz="600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3" name="object 2"/>
          <p:cNvGrpSpPr/>
          <p:nvPr/>
        </p:nvGrpSpPr>
        <p:grpSpPr>
          <a:xfrm>
            <a:off x="0" y="-15240"/>
            <a:ext cx="18288000" cy="10311130"/>
            <a:chOff x="0" y="0"/>
            <a:chExt cx="18288000" cy="10311130"/>
          </a:xfrm>
        </p:grpSpPr>
        <p:pic>
          <p:nvPicPr>
            <p:cNvPr id="2097162" name="object 3"/>
            <p:cNvPicPr>
              <a:picLocks/>
            </p:cNvPicPr>
            <p:nvPr/>
          </p:nvPicPr>
          <p:blipFill>
            <a:blip r:embed="rId2" cstate="print"/>
            <a:stretch>
              <a:fillRect/>
            </a:stretch>
          </p:blipFill>
          <p:spPr>
            <a:xfrm>
              <a:off x="53" y="2469742"/>
              <a:ext cx="10246936" cy="7828665"/>
            </a:xfrm>
            <a:prstGeom prst="rect">
              <a:avLst/>
            </a:prstGeom>
          </p:spPr>
        </p:pic>
        <p:pic>
          <p:nvPicPr>
            <p:cNvPr id="2097163" name="object 4"/>
            <p:cNvPicPr>
              <a:picLocks/>
            </p:cNvPicPr>
            <p:nvPr/>
          </p:nvPicPr>
          <p:blipFill>
            <a:blip r:embed="rId3" cstate="print"/>
            <a:stretch>
              <a:fillRect/>
            </a:stretch>
          </p:blipFill>
          <p:spPr>
            <a:xfrm>
              <a:off x="0" y="0"/>
              <a:ext cx="18288000" cy="5139748"/>
            </a:xfrm>
            <a:prstGeom prst="rect">
              <a:avLst/>
            </a:prstGeom>
          </p:spPr>
        </p:pic>
        <p:pic>
          <p:nvPicPr>
            <p:cNvPr id="2097164" name="object 5"/>
            <p:cNvPicPr>
              <a:picLocks/>
            </p:cNvPicPr>
            <p:nvPr/>
          </p:nvPicPr>
          <p:blipFill>
            <a:blip r:embed="rId4" cstate="print"/>
            <a:stretch>
              <a:fillRect/>
            </a:stretch>
          </p:blipFill>
          <p:spPr>
            <a:xfrm>
              <a:off x="9135705" y="0"/>
              <a:ext cx="9152212" cy="4394924"/>
            </a:xfrm>
            <a:prstGeom prst="rect">
              <a:avLst/>
            </a:prstGeom>
          </p:spPr>
        </p:pic>
        <p:pic>
          <p:nvPicPr>
            <p:cNvPr id="2097165" name="object 6"/>
            <p:cNvPicPr>
              <a:picLocks/>
            </p:cNvPicPr>
            <p:nvPr/>
          </p:nvPicPr>
          <p:blipFill>
            <a:blip r:embed="rId5" cstate="print"/>
            <a:stretch>
              <a:fillRect/>
            </a:stretch>
          </p:blipFill>
          <p:spPr>
            <a:xfrm>
              <a:off x="657116" y="693301"/>
              <a:ext cx="4257674" cy="4257674"/>
            </a:xfrm>
            <a:prstGeom prst="rect">
              <a:avLst/>
            </a:prstGeom>
          </p:spPr>
        </p:pic>
        <p:pic>
          <p:nvPicPr>
            <p:cNvPr id="2097166" name="object 7"/>
            <p:cNvPicPr>
              <a:picLocks/>
            </p:cNvPicPr>
            <p:nvPr/>
          </p:nvPicPr>
          <p:blipFill>
            <a:blip r:embed="rId6" cstate="print"/>
            <a:stretch>
              <a:fillRect/>
            </a:stretch>
          </p:blipFill>
          <p:spPr>
            <a:xfrm>
              <a:off x="1028699" y="1026319"/>
              <a:ext cx="3514724" cy="3514724"/>
            </a:xfrm>
            <a:prstGeom prst="rect">
              <a:avLst/>
            </a:prstGeom>
          </p:spPr>
        </p:pic>
        <p:pic>
          <p:nvPicPr>
            <p:cNvPr id="2097167" name="object 8"/>
            <p:cNvPicPr>
              <a:picLocks/>
            </p:cNvPicPr>
            <p:nvPr/>
          </p:nvPicPr>
          <p:blipFill>
            <a:blip r:embed="rId5" cstate="print"/>
            <a:stretch>
              <a:fillRect/>
            </a:stretch>
          </p:blipFill>
          <p:spPr>
            <a:xfrm>
              <a:off x="13375309" y="5374309"/>
              <a:ext cx="4257674" cy="4257674"/>
            </a:xfrm>
            <a:prstGeom prst="rect">
              <a:avLst/>
            </a:prstGeom>
          </p:spPr>
        </p:pic>
        <p:pic>
          <p:nvPicPr>
            <p:cNvPr id="2097168" name="object 9"/>
            <p:cNvPicPr>
              <a:picLocks/>
            </p:cNvPicPr>
            <p:nvPr/>
          </p:nvPicPr>
          <p:blipFill>
            <a:blip r:embed="rId7" cstate="print"/>
            <a:stretch>
              <a:fillRect/>
            </a:stretch>
          </p:blipFill>
          <p:spPr>
            <a:xfrm>
              <a:off x="13746893" y="5743513"/>
              <a:ext cx="3514724" cy="3514724"/>
            </a:xfrm>
            <a:prstGeom prst="rect">
              <a:avLst/>
            </a:prstGeom>
          </p:spPr>
        </p:pic>
        <p:sp>
          <p:nvSpPr>
            <p:cNvPr id="1048592" name="object 10"/>
            <p:cNvSpPr/>
            <p:nvPr/>
          </p:nvSpPr>
          <p:spPr>
            <a:xfrm>
              <a:off x="14563904" y="6653098"/>
              <a:ext cx="1875789" cy="1788160"/>
            </a:xfrm>
            <a:custGeom>
              <a:avLst/>
              <a:gdLst/>
              <a:ahLst/>
              <a:cxnLst/>
              <a:rect l="l" t="t" r="r" b="b"/>
              <a:pathLst>
                <a:path w="1875790" h="1788159">
                  <a:moveTo>
                    <a:pt x="1835416" y="495528"/>
                  </a:moveTo>
                  <a:lnTo>
                    <a:pt x="1808721" y="447332"/>
                  </a:lnTo>
                  <a:lnTo>
                    <a:pt x="1784705" y="410832"/>
                  </a:lnTo>
                  <a:lnTo>
                    <a:pt x="1759127" y="375881"/>
                  </a:lnTo>
                  <a:lnTo>
                    <a:pt x="1732051" y="342493"/>
                  </a:lnTo>
                  <a:lnTo>
                    <a:pt x="1703539" y="310654"/>
                  </a:lnTo>
                  <a:lnTo>
                    <a:pt x="1673669" y="280365"/>
                  </a:lnTo>
                  <a:lnTo>
                    <a:pt x="1642503" y="251637"/>
                  </a:lnTo>
                  <a:lnTo>
                    <a:pt x="1610106" y="224459"/>
                  </a:lnTo>
                  <a:lnTo>
                    <a:pt x="1576539" y="198831"/>
                  </a:lnTo>
                  <a:lnTo>
                    <a:pt x="1541894" y="174752"/>
                  </a:lnTo>
                  <a:lnTo>
                    <a:pt x="1506220" y="152234"/>
                  </a:lnTo>
                  <a:lnTo>
                    <a:pt x="1469593" y="131267"/>
                  </a:lnTo>
                  <a:lnTo>
                    <a:pt x="1432090" y="111848"/>
                  </a:lnTo>
                  <a:lnTo>
                    <a:pt x="1393748" y="93980"/>
                  </a:lnTo>
                  <a:lnTo>
                    <a:pt x="1354670" y="77673"/>
                  </a:lnTo>
                  <a:lnTo>
                    <a:pt x="1314907" y="62915"/>
                  </a:lnTo>
                  <a:lnTo>
                    <a:pt x="1304048" y="59372"/>
                  </a:lnTo>
                  <a:lnTo>
                    <a:pt x="1304048" y="519785"/>
                  </a:lnTo>
                  <a:lnTo>
                    <a:pt x="1299781" y="561695"/>
                  </a:lnTo>
                  <a:lnTo>
                    <a:pt x="1290256" y="603326"/>
                  </a:lnTo>
                  <a:lnTo>
                    <a:pt x="1275245" y="644258"/>
                  </a:lnTo>
                  <a:lnTo>
                    <a:pt x="1254518" y="684098"/>
                  </a:lnTo>
                  <a:lnTo>
                    <a:pt x="1229956" y="722172"/>
                  </a:lnTo>
                  <a:lnTo>
                    <a:pt x="1200645" y="756183"/>
                  </a:lnTo>
                  <a:lnTo>
                    <a:pt x="1167206" y="785952"/>
                  </a:lnTo>
                  <a:lnTo>
                    <a:pt x="1130300" y="811314"/>
                  </a:lnTo>
                  <a:lnTo>
                    <a:pt x="1090549" y="832091"/>
                  </a:lnTo>
                  <a:lnTo>
                    <a:pt x="1048588" y="848106"/>
                  </a:lnTo>
                  <a:lnTo>
                    <a:pt x="1005052" y="859180"/>
                  </a:lnTo>
                  <a:lnTo>
                    <a:pt x="960564" y="865162"/>
                  </a:lnTo>
                  <a:lnTo>
                    <a:pt x="915784" y="865860"/>
                  </a:lnTo>
                  <a:lnTo>
                    <a:pt x="871334" y="861110"/>
                  </a:lnTo>
                  <a:lnTo>
                    <a:pt x="827836" y="850734"/>
                  </a:lnTo>
                  <a:lnTo>
                    <a:pt x="785952" y="834567"/>
                  </a:lnTo>
                  <a:lnTo>
                    <a:pt x="746302" y="812419"/>
                  </a:lnTo>
                  <a:lnTo>
                    <a:pt x="709637" y="787031"/>
                  </a:lnTo>
                  <a:lnTo>
                    <a:pt x="677506" y="758939"/>
                  </a:lnTo>
                  <a:lnTo>
                    <a:pt x="649820" y="728510"/>
                  </a:lnTo>
                  <a:lnTo>
                    <a:pt x="626503" y="696048"/>
                  </a:lnTo>
                  <a:lnTo>
                    <a:pt x="607453" y="661898"/>
                  </a:lnTo>
                  <a:lnTo>
                    <a:pt x="592620" y="626491"/>
                  </a:lnTo>
                  <a:lnTo>
                    <a:pt x="581799" y="589851"/>
                  </a:lnTo>
                  <a:lnTo>
                    <a:pt x="572147" y="515061"/>
                  </a:lnTo>
                  <a:lnTo>
                    <a:pt x="573100" y="477469"/>
                  </a:lnTo>
                  <a:lnTo>
                    <a:pt x="586117" y="403542"/>
                  </a:lnTo>
                  <a:lnTo>
                    <a:pt x="613333" y="333527"/>
                  </a:lnTo>
                  <a:lnTo>
                    <a:pt x="654050" y="270103"/>
                  </a:lnTo>
                  <a:lnTo>
                    <a:pt x="707542" y="215925"/>
                  </a:lnTo>
                  <a:lnTo>
                    <a:pt x="738860" y="193141"/>
                  </a:lnTo>
                  <a:lnTo>
                    <a:pt x="773099" y="173672"/>
                  </a:lnTo>
                  <a:lnTo>
                    <a:pt x="810171" y="157848"/>
                  </a:lnTo>
                  <a:lnTo>
                    <a:pt x="849998" y="145999"/>
                  </a:lnTo>
                  <a:lnTo>
                    <a:pt x="892479" y="138468"/>
                  </a:lnTo>
                  <a:lnTo>
                    <a:pt x="937526" y="135585"/>
                  </a:lnTo>
                  <a:lnTo>
                    <a:pt x="983259" y="137947"/>
                  </a:lnTo>
                  <a:lnTo>
                    <a:pt x="1026883" y="145821"/>
                  </a:lnTo>
                  <a:lnTo>
                    <a:pt x="1068171" y="158788"/>
                  </a:lnTo>
                  <a:lnTo>
                    <a:pt x="1106906" y="176453"/>
                  </a:lnTo>
                  <a:lnTo>
                    <a:pt x="1142860" y="198386"/>
                  </a:lnTo>
                  <a:lnTo>
                    <a:pt x="1175804" y="224167"/>
                  </a:lnTo>
                  <a:lnTo>
                    <a:pt x="1205522" y="253415"/>
                  </a:lnTo>
                  <a:lnTo>
                    <a:pt x="1231773" y="285673"/>
                  </a:lnTo>
                  <a:lnTo>
                    <a:pt x="1254340" y="320560"/>
                  </a:lnTo>
                  <a:lnTo>
                    <a:pt x="1273009" y="357657"/>
                  </a:lnTo>
                  <a:lnTo>
                    <a:pt x="1287526" y="396532"/>
                  </a:lnTo>
                  <a:lnTo>
                    <a:pt x="1297698" y="436791"/>
                  </a:lnTo>
                  <a:lnTo>
                    <a:pt x="1303286" y="478015"/>
                  </a:lnTo>
                  <a:lnTo>
                    <a:pt x="1304048" y="519785"/>
                  </a:lnTo>
                  <a:lnTo>
                    <a:pt x="1304048" y="59372"/>
                  </a:lnTo>
                  <a:lnTo>
                    <a:pt x="1233601" y="38061"/>
                  </a:lnTo>
                  <a:lnTo>
                    <a:pt x="1192199" y="27965"/>
                  </a:lnTo>
                  <a:lnTo>
                    <a:pt x="1150378" y="19418"/>
                  </a:lnTo>
                  <a:lnTo>
                    <a:pt x="1108227" y="12433"/>
                  </a:lnTo>
                  <a:lnTo>
                    <a:pt x="1065796" y="6997"/>
                  </a:lnTo>
                  <a:lnTo>
                    <a:pt x="1023162" y="3111"/>
                  </a:lnTo>
                  <a:lnTo>
                    <a:pt x="980376" y="774"/>
                  </a:lnTo>
                  <a:lnTo>
                    <a:pt x="937475" y="0"/>
                  </a:lnTo>
                  <a:lnTo>
                    <a:pt x="894638" y="774"/>
                  </a:lnTo>
                  <a:lnTo>
                    <a:pt x="851865" y="3111"/>
                  </a:lnTo>
                  <a:lnTo>
                    <a:pt x="809358" y="6985"/>
                  </a:lnTo>
                  <a:lnTo>
                    <a:pt x="766927" y="12420"/>
                  </a:lnTo>
                  <a:lnTo>
                    <a:pt x="724763" y="19405"/>
                  </a:lnTo>
                  <a:lnTo>
                    <a:pt x="682955" y="27952"/>
                  </a:lnTo>
                  <a:lnTo>
                    <a:pt x="641540" y="38036"/>
                  </a:lnTo>
                  <a:lnTo>
                    <a:pt x="600608" y="49682"/>
                  </a:lnTo>
                  <a:lnTo>
                    <a:pt x="560235" y="62890"/>
                  </a:lnTo>
                  <a:lnTo>
                    <a:pt x="520458" y="77647"/>
                  </a:lnTo>
                  <a:lnTo>
                    <a:pt x="481368" y="93954"/>
                  </a:lnTo>
                  <a:lnTo>
                    <a:pt x="443039" y="111810"/>
                  </a:lnTo>
                  <a:lnTo>
                    <a:pt x="405511" y="131229"/>
                  </a:lnTo>
                  <a:lnTo>
                    <a:pt x="368884" y="152196"/>
                  </a:lnTo>
                  <a:lnTo>
                    <a:pt x="333209" y="174713"/>
                  </a:lnTo>
                  <a:lnTo>
                    <a:pt x="298551" y="198793"/>
                  </a:lnTo>
                  <a:lnTo>
                    <a:pt x="264985" y="224421"/>
                  </a:lnTo>
                  <a:lnTo>
                    <a:pt x="232587" y="251599"/>
                  </a:lnTo>
                  <a:lnTo>
                    <a:pt x="201409" y="280327"/>
                  </a:lnTo>
                  <a:lnTo>
                    <a:pt x="171526" y="310616"/>
                  </a:lnTo>
                  <a:lnTo>
                    <a:pt x="143014" y="342468"/>
                  </a:lnTo>
                  <a:lnTo>
                    <a:pt x="115938" y="375856"/>
                  </a:lnTo>
                  <a:lnTo>
                    <a:pt x="90347" y="410806"/>
                  </a:lnTo>
                  <a:lnTo>
                    <a:pt x="66344" y="447306"/>
                  </a:lnTo>
                  <a:lnTo>
                    <a:pt x="41084" y="490245"/>
                  </a:lnTo>
                  <a:lnTo>
                    <a:pt x="39624" y="506882"/>
                  </a:lnTo>
                  <a:lnTo>
                    <a:pt x="41071" y="512152"/>
                  </a:lnTo>
                  <a:lnTo>
                    <a:pt x="66306" y="555066"/>
                  </a:lnTo>
                  <a:lnTo>
                    <a:pt x="90309" y="591540"/>
                  </a:lnTo>
                  <a:lnTo>
                    <a:pt x="115824" y="626389"/>
                  </a:lnTo>
                  <a:lnTo>
                    <a:pt x="142951" y="659828"/>
                  </a:lnTo>
                  <a:lnTo>
                    <a:pt x="171450" y="691654"/>
                  </a:lnTo>
                  <a:lnTo>
                    <a:pt x="201320" y="721918"/>
                  </a:lnTo>
                  <a:lnTo>
                    <a:pt x="232486" y="750633"/>
                  </a:lnTo>
                  <a:lnTo>
                    <a:pt x="264871" y="777798"/>
                  </a:lnTo>
                  <a:lnTo>
                    <a:pt x="298437" y="803414"/>
                  </a:lnTo>
                  <a:lnTo>
                    <a:pt x="333082" y="827468"/>
                  </a:lnTo>
                  <a:lnTo>
                    <a:pt x="368744" y="849985"/>
                  </a:lnTo>
                  <a:lnTo>
                    <a:pt x="405384" y="870940"/>
                  </a:lnTo>
                  <a:lnTo>
                    <a:pt x="442887" y="890346"/>
                  </a:lnTo>
                  <a:lnTo>
                    <a:pt x="481228" y="908189"/>
                  </a:lnTo>
                  <a:lnTo>
                    <a:pt x="520319" y="924496"/>
                  </a:lnTo>
                  <a:lnTo>
                    <a:pt x="560082" y="939241"/>
                  </a:lnTo>
                  <a:lnTo>
                    <a:pt x="600468" y="952436"/>
                  </a:lnTo>
                  <a:lnTo>
                    <a:pt x="641400" y="964082"/>
                  </a:lnTo>
                  <a:lnTo>
                    <a:pt x="682802" y="974166"/>
                  </a:lnTo>
                  <a:lnTo>
                    <a:pt x="724623" y="982713"/>
                  </a:lnTo>
                  <a:lnTo>
                    <a:pt x="766787" y="989698"/>
                  </a:lnTo>
                  <a:lnTo>
                    <a:pt x="809218" y="995133"/>
                  </a:lnTo>
                  <a:lnTo>
                    <a:pt x="851865" y="999020"/>
                  </a:lnTo>
                  <a:lnTo>
                    <a:pt x="894651" y="1001344"/>
                  </a:lnTo>
                  <a:lnTo>
                    <a:pt x="937564" y="1002118"/>
                  </a:lnTo>
                  <a:lnTo>
                    <a:pt x="980414" y="1001344"/>
                  </a:lnTo>
                  <a:lnTo>
                    <a:pt x="1023188" y="999020"/>
                  </a:lnTo>
                  <a:lnTo>
                    <a:pt x="1065695" y="995146"/>
                  </a:lnTo>
                  <a:lnTo>
                    <a:pt x="1108138" y="989711"/>
                  </a:lnTo>
                  <a:lnTo>
                    <a:pt x="1150302" y="982726"/>
                  </a:lnTo>
                  <a:lnTo>
                    <a:pt x="1192136" y="974191"/>
                  </a:lnTo>
                  <a:lnTo>
                    <a:pt x="1233538" y="964107"/>
                  </a:lnTo>
                  <a:lnTo>
                    <a:pt x="1274483" y="952461"/>
                  </a:lnTo>
                  <a:lnTo>
                    <a:pt x="1314869" y="939266"/>
                  </a:lnTo>
                  <a:lnTo>
                    <a:pt x="1354645" y="924521"/>
                  </a:lnTo>
                  <a:lnTo>
                    <a:pt x="1393736" y="908227"/>
                  </a:lnTo>
                  <a:lnTo>
                    <a:pt x="1432077" y="890384"/>
                  </a:lnTo>
                  <a:lnTo>
                    <a:pt x="1469593" y="870978"/>
                  </a:lnTo>
                  <a:lnTo>
                    <a:pt x="1478534" y="865860"/>
                  </a:lnTo>
                  <a:lnTo>
                    <a:pt x="1506232" y="850023"/>
                  </a:lnTo>
                  <a:lnTo>
                    <a:pt x="1541907" y="827506"/>
                  </a:lnTo>
                  <a:lnTo>
                    <a:pt x="1576552" y="803452"/>
                  </a:lnTo>
                  <a:lnTo>
                    <a:pt x="1610118" y="777836"/>
                  </a:lnTo>
                  <a:lnTo>
                    <a:pt x="1642516" y="750671"/>
                  </a:lnTo>
                  <a:lnTo>
                    <a:pt x="1673694" y="721956"/>
                  </a:lnTo>
                  <a:lnTo>
                    <a:pt x="1703565" y="691692"/>
                  </a:lnTo>
                  <a:lnTo>
                    <a:pt x="1732064" y="659866"/>
                  </a:lnTo>
                  <a:lnTo>
                    <a:pt x="1759140" y="626491"/>
                  </a:lnTo>
                  <a:lnTo>
                    <a:pt x="1784718" y="591566"/>
                  </a:lnTo>
                  <a:lnTo>
                    <a:pt x="1808708" y="555078"/>
                  </a:lnTo>
                  <a:lnTo>
                    <a:pt x="1833968" y="512165"/>
                  </a:lnTo>
                  <a:lnTo>
                    <a:pt x="1835416" y="506882"/>
                  </a:lnTo>
                  <a:lnTo>
                    <a:pt x="1835416" y="495528"/>
                  </a:lnTo>
                  <a:close/>
                </a:path>
                <a:path w="1875790" h="1788159">
                  <a:moveTo>
                    <a:pt x="1875675" y="1599984"/>
                  </a:moveTo>
                  <a:lnTo>
                    <a:pt x="1871052" y="1559140"/>
                  </a:lnTo>
                  <a:lnTo>
                    <a:pt x="1842706" y="1492135"/>
                  </a:lnTo>
                  <a:lnTo>
                    <a:pt x="1794802" y="1445133"/>
                  </a:lnTo>
                  <a:lnTo>
                    <a:pt x="1734451" y="1418666"/>
                  </a:lnTo>
                  <a:lnTo>
                    <a:pt x="1668780" y="1413268"/>
                  </a:lnTo>
                  <a:lnTo>
                    <a:pt x="1636166" y="1418640"/>
                  </a:lnTo>
                  <a:lnTo>
                    <a:pt x="1575841" y="1445844"/>
                  </a:lnTo>
                  <a:lnTo>
                    <a:pt x="1527962" y="1495450"/>
                  </a:lnTo>
                  <a:lnTo>
                    <a:pt x="1499641" y="1567980"/>
                  </a:lnTo>
                  <a:lnTo>
                    <a:pt x="1123937" y="1567980"/>
                  </a:lnTo>
                  <a:lnTo>
                    <a:pt x="1111478" y="1526019"/>
                  </a:lnTo>
                  <a:lnTo>
                    <a:pt x="1089685" y="1488033"/>
                  </a:lnTo>
                  <a:lnTo>
                    <a:pt x="1059713" y="1456067"/>
                  </a:lnTo>
                  <a:lnTo>
                    <a:pt x="1023188" y="1431836"/>
                  </a:lnTo>
                  <a:lnTo>
                    <a:pt x="982040" y="1416634"/>
                  </a:lnTo>
                  <a:lnTo>
                    <a:pt x="967676" y="1413725"/>
                  </a:lnTo>
                  <a:lnTo>
                    <a:pt x="969467" y="1407210"/>
                  </a:lnTo>
                  <a:lnTo>
                    <a:pt x="969606" y="1144511"/>
                  </a:lnTo>
                  <a:lnTo>
                    <a:pt x="941781" y="1116761"/>
                  </a:lnTo>
                  <a:lnTo>
                    <a:pt x="933272" y="1116761"/>
                  </a:lnTo>
                  <a:lnTo>
                    <a:pt x="905433" y="1144511"/>
                  </a:lnTo>
                  <a:lnTo>
                    <a:pt x="905586" y="1407210"/>
                  </a:lnTo>
                  <a:lnTo>
                    <a:pt x="907364" y="1413725"/>
                  </a:lnTo>
                  <a:lnTo>
                    <a:pt x="885913" y="1418526"/>
                  </a:lnTo>
                  <a:lnTo>
                    <a:pt x="845362" y="1435328"/>
                  </a:lnTo>
                  <a:lnTo>
                    <a:pt x="809764" y="1460944"/>
                  </a:lnTo>
                  <a:lnTo>
                    <a:pt x="780986" y="1494028"/>
                  </a:lnTo>
                  <a:lnTo>
                    <a:pt x="760603" y="1532788"/>
                  </a:lnTo>
                  <a:lnTo>
                    <a:pt x="750785" y="1567980"/>
                  </a:lnTo>
                  <a:lnTo>
                    <a:pt x="376034" y="1567980"/>
                  </a:lnTo>
                  <a:lnTo>
                    <a:pt x="364718" y="1528813"/>
                  </a:lnTo>
                  <a:lnTo>
                    <a:pt x="325691" y="1467802"/>
                  </a:lnTo>
                  <a:lnTo>
                    <a:pt x="270725" y="1429435"/>
                  </a:lnTo>
                  <a:lnTo>
                    <a:pt x="206895" y="1413205"/>
                  </a:lnTo>
                  <a:lnTo>
                    <a:pt x="173875" y="1413230"/>
                  </a:lnTo>
                  <a:lnTo>
                    <a:pt x="110032" y="1429207"/>
                  </a:lnTo>
                  <a:lnTo>
                    <a:pt x="55054" y="1466011"/>
                  </a:lnTo>
                  <a:lnTo>
                    <a:pt x="16014" y="1523111"/>
                  </a:lnTo>
                  <a:lnTo>
                    <a:pt x="0" y="1599971"/>
                  </a:lnTo>
                  <a:lnTo>
                    <a:pt x="4635" y="1640928"/>
                  </a:lnTo>
                  <a:lnTo>
                    <a:pt x="32994" y="1708086"/>
                  </a:lnTo>
                  <a:lnTo>
                    <a:pt x="80899" y="1755152"/>
                  </a:lnTo>
                  <a:lnTo>
                    <a:pt x="141249" y="1781632"/>
                  </a:lnTo>
                  <a:lnTo>
                    <a:pt x="173863" y="1786978"/>
                  </a:lnTo>
                  <a:lnTo>
                    <a:pt x="206908" y="1786978"/>
                  </a:lnTo>
                  <a:lnTo>
                    <a:pt x="270802" y="1770710"/>
                  </a:lnTo>
                  <a:lnTo>
                    <a:pt x="325793" y="1732280"/>
                  </a:lnTo>
                  <a:lnTo>
                    <a:pt x="364769" y="1671193"/>
                  </a:lnTo>
                  <a:lnTo>
                    <a:pt x="376034" y="1631988"/>
                  </a:lnTo>
                  <a:lnTo>
                    <a:pt x="750785" y="1631975"/>
                  </a:lnTo>
                  <a:lnTo>
                    <a:pt x="765721" y="1678952"/>
                  </a:lnTo>
                  <a:lnTo>
                    <a:pt x="792327" y="1720469"/>
                  </a:lnTo>
                  <a:lnTo>
                    <a:pt x="828789" y="1753730"/>
                  </a:lnTo>
                  <a:lnTo>
                    <a:pt x="872629" y="1776450"/>
                  </a:lnTo>
                  <a:lnTo>
                    <a:pt x="920864" y="1787105"/>
                  </a:lnTo>
                  <a:lnTo>
                    <a:pt x="937361" y="1787817"/>
                  </a:lnTo>
                  <a:lnTo>
                    <a:pt x="953858" y="1787105"/>
                  </a:lnTo>
                  <a:lnTo>
                    <a:pt x="1002093" y="1776450"/>
                  </a:lnTo>
                  <a:lnTo>
                    <a:pt x="1045933" y="1753730"/>
                  </a:lnTo>
                  <a:lnTo>
                    <a:pt x="1082395" y="1720469"/>
                  </a:lnTo>
                  <a:lnTo>
                    <a:pt x="1108989" y="1678952"/>
                  </a:lnTo>
                  <a:lnTo>
                    <a:pt x="1123937" y="1631988"/>
                  </a:lnTo>
                  <a:lnTo>
                    <a:pt x="1499641" y="1631975"/>
                  </a:lnTo>
                  <a:lnTo>
                    <a:pt x="1510982" y="1671218"/>
                  </a:lnTo>
                  <a:lnTo>
                    <a:pt x="1550022" y="1732343"/>
                  </a:lnTo>
                  <a:lnTo>
                    <a:pt x="1605000" y="1770786"/>
                  </a:lnTo>
                  <a:lnTo>
                    <a:pt x="1668830" y="1787055"/>
                  </a:lnTo>
                  <a:lnTo>
                    <a:pt x="1701850" y="1787055"/>
                  </a:lnTo>
                  <a:lnTo>
                    <a:pt x="1765681" y="1771053"/>
                  </a:lnTo>
                  <a:lnTo>
                    <a:pt x="1820646" y="1734197"/>
                  </a:lnTo>
                  <a:lnTo>
                    <a:pt x="1859673" y="1676996"/>
                  </a:lnTo>
                  <a:lnTo>
                    <a:pt x="1871002" y="1640928"/>
                  </a:lnTo>
                  <a:lnTo>
                    <a:pt x="1875675" y="1599984"/>
                  </a:lnTo>
                  <a:close/>
                </a:path>
              </a:pathLst>
            </a:custGeom>
            <a:solidFill>
              <a:srgbClr val="FFFFFF"/>
            </a:solidFill>
          </p:spPr>
          <p:txBody>
            <a:bodyPr wrap="square" lIns="0" tIns="0" rIns="0" bIns="0" rtlCol="0"/>
            <a:lstStyle/>
            <a:p>
              <a:endParaRPr/>
            </a:p>
          </p:txBody>
        </p:sp>
        <p:pic>
          <p:nvPicPr>
            <p:cNvPr id="2097169" name="object 11"/>
            <p:cNvPicPr>
              <a:picLocks/>
            </p:cNvPicPr>
            <p:nvPr/>
          </p:nvPicPr>
          <p:blipFill>
            <a:blip r:embed="rId8" cstate="print"/>
            <a:stretch>
              <a:fillRect/>
            </a:stretch>
          </p:blipFill>
          <p:spPr>
            <a:xfrm>
              <a:off x="15372774" y="6852881"/>
              <a:ext cx="224591" cy="84284"/>
            </a:xfrm>
            <a:prstGeom prst="rect">
              <a:avLst/>
            </a:prstGeom>
          </p:spPr>
        </p:pic>
        <p:sp>
          <p:nvSpPr>
            <p:cNvPr id="1048593" name="object 12"/>
            <p:cNvSpPr/>
            <p:nvPr/>
          </p:nvSpPr>
          <p:spPr>
            <a:xfrm>
              <a:off x="15198865" y="6897496"/>
              <a:ext cx="605155" cy="558800"/>
            </a:xfrm>
            <a:custGeom>
              <a:avLst/>
              <a:gdLst/>
              <a:ahLst/>
              <a:cxnLst/>
              <a:rect l="l" t="t" r="r" b="b"/>
              <a:pathLst>
                <a:path w="605155" h="558800">
                  <a:moveTo>
                    <a:pt x="139407" y="489318"/>
                  </a:moveTo>
                  <a:lnTo>
                    <a:pt x="138607" y="482904"/>
                  </a:lnTo>
                  <a:lnTo>
                    <a:pt x="137020" y="392607"/>
                  </a:lnTo>
                  <a:lnTo>
                    <a:pt x="136055" y="390042"/>
                  </a:lnTo>
                  <a:lnTo>
                    <a:pt x="87985" y="341604"/>
                  </a:lnTo>
                  <a:lnTo>
                    <a:pt x="68745" y="314185"/>
                  </a:lnTo>
                  <a:lnTo>
                    <a:pt x="62560" y="284810"/>
                  </a:lnTo>
                  <a:lnTo>
                    <a:pt x="63373" y="273405"/>
                  </a:lnTo>
                  <a:lnTo>
                    <a:pt x="65824" y="262509"/>
                  </a:lnTo>
                  <a:lnTo>
                    <a:pt x="69951" y="252120"/>
                  </a:lnTo>
                  <a:lnTo>
                    <a:pt x="77216" y="239458"/>
                  </a:lnTo>
                  <a:lnTo>
                    <a:pt x="77724" y="234708"/>
                  </a:lnTo>
                  <a:lnTo>
                    <a:pt x="76212" y="230174"/>
                  </a:lnTo>
                  <a:lnTo>
                    <a:pt x="72986" y="226656"/>
                  </a:lnTo>
                  <a:lnTo>
                    <a:pt x="7061" y="193598"/>
                  </a:lnTo>
                  <a:lnTo>
                    <a:pt x="3987" y="209219"/>
                  </a:lnTo>
                  <a:lnTo>
                    <a:pt x="1790" y="224929"/>
                  </a:lnTo>
                  <a:lnTo>
                    <a:pt x="469" y="240741"/>
                  </a:lnTo>
                  <a:lnTo>
                    <a:pt x="0" y="256641"/>
                  </a:lnTo>
                  <a:lnTo>
                    <a:pt x="546" y="274548"/>
                  </a:lnTo>
                  <a:lnTo>
                    <a:pt x="8534" y="327469"/>
                  </a:lnTo>
                  <a:lnTo>
                    <a:pt x="25768" y="378155"/>
                  </a:lnTo>
                  <a:lnTo>
                    <a:pt x="51765" y="425043"/>
                  </a:lnTo>
                  <a:lnTo>
                    <a:pt x="85699" y="466598"/>
                  </a:lnTo>
                  <a:lnTo>
                    <a:pt x="126415" y="501459"/>
                  </a:lnTo>
                  <a:lnTo>
                    <a:pt x="129501" y="496811"/>
                  </a:lnTo>
                  <a:lnTo>
                    <a:pt x="139407" y="489318"/>
                  </a:lnTo>
                  <a:close/>
                </a:path>
                <a:path w="605155" h="558800">
                  <a:moveTo>
                    <a:pt x="547370" y="80645"/>
                  </a:moveTo>
                  <a:lnTo>
                    <a:pt x="528535" y="56349"/>
                  </a:lnTo>
                  <a:lnTo>
                    <a:pt x="507238" y="34810"/>
                  </a:lnTo>
                  <a:lnTo>
                    <a:pt x="483463" y="16027"/>
                  </a:lnTo>
                  <a:lnTo>
                    <a:pt x="457212" y="0"/>
                  </a:lnTo>
                  <a:lnTo>
                    <a:pt x="447636" y="21882"/>
                  </a:lnTo>
                  <a:lnTo>
                    <a:pt x="428104" y="40779"/>
                  </a:lnTo>
                  <a:lnTo>
                    <a:pt x="385343" y="70713"/>
                  </a:lnTo>
                  <a:lnTo>
                    <a:pt x="353479" y="95631"/>
                  </a:lnTo>
                  <a:lnTo>
                    <a:pt x="341236" y="101917"/>
                  </a:lnTo>
                  <a:lnTo>
                    <a:pt x="327875" y="105283"/>
                  </a:lnTo>
                  <a:lnTo>
                    <a:pt x="314109" y="105562"/>
                  </a:lnTo>
                  <a:lnTo>
                    <a:pt x="300634" y="102755"/>
                  </a:lnTo>
                  <a:lnTo>
                    <a:pt x="288137" y="96977"/>
                  </a:lnTo>
                  <a:lnTo>
                    <a:pt x="277266" y="88544"/>
                  </a:lnTo>
                  <a:lnTo>
                    <a:pt x="268566" y="77889"/>
                  </a:lnTo>
                  <a:lnTo>
                    <a:pt x="263093" y="67195"/>
                  </a:lnTo>
                  <a:lnTo>
                    <a:pt x="253428" y="77330"/>
                  </a:lnTo>
                  <a:lnTo>
                    <a:pt x="242455" y="85242"/>
                  </a:lnTo>
                  <a:lnTo>
                    <a:pt x="230162" y="90932"/>
                  </a:lnTo>
                  <a:lnTo>
                    <a:pt x="209816" y="96304"/>
                  </a:lnTo>
                  <a:lnTo>
                    <a:pt x="202920" y="97040"/>
                  </a:lnTo>
                  <a:lnTo>
                    <a:pt x="188899" y="96126"/>
                  </a:lnTo>
                  <a:lnTo>
                    <a:pt x="153136" y="75692"/>
                  </a:lnTo>
                  <a:lnTo>
                    <a:pt x="126733" y="27190"/>
                  </a:lnTo>
                  <a:lnTo>
                    <a:pt x="117106" y="18872"/>
                  </a:lnTo>
                  <a:lnTo>
                    <a:pt x="89395" y="43053"/>
                  </a:lnTo>
                  <a:lnTo>
                    <a:pt x="65189" y="70002"/>
                  </a:lnTo>
                  <a:lnTo>
                    <a:pt x="44488" y="99695"/>
                  </a:lnTo>
                  <a:lnTo>
                    <a:pt x="27266" y="132156"/>
                  </a:lnTo>
                  <a:lnTo>
                    <a:pt x="105168" y="171119"/>
                  </a:lnTo>
                  <a:lnTo>
                    <a:pt x="117868" y="180873"/>
                  </a:lnTo>
                  <a:lnTo>
                    <a:pt x="128244" y="193040"/>
                  </a:lnTo>
                  <a:lnTo>
                    <a:pt x="135864" y="207098"/>
                  </a:lnTo>
                  <a:lnTo>
                    <a:pt x="140385" y="222427"/>
                  </a:lnTo>
                  <a:lnTo>
                    <a:pt x="141605" y="238366"/>
                  </a:lnTo>
                  <a:lnTo>
                    <a:pt x="139484" y="254203"/>
                  </a:lnTo>
                  <a:lnTo>
                    <a:pt x="134099" y="269252"/>
                  </a:lnTo>
                  <a:lnTo>
                    <a:pt x="128663" y="278409"/>
                  </a:lnTo>
                  <a:lnTo>
                    <a:pt x="127152" y="280657"/>
                  </a:lnTo>
                  <a:lnTo>
                    <a:pt x="126517" y="283133"/>
                  </a:lnTo>
                  <a:lnTo>
                    <a:pt x="127000" y="288531"/>
                  </a:lnTo>
                  <a:lnTo>
                    <a:pt x="128054" y="290855"/>
                  </a:lnTo>
                  <a:lnTo>
                    <a:pt x="175641" y="338543"/>
                  </a:lnTo>
                  <a:lnTo>
                    <a:pt x="194818" y="365658"/>
                  </a:lnTo>
                  <a:lnTo>
                    <a:pt x="201168" y="394893"/>
                  </a:lnTo>
                  <a:lnTo>
                    <a:pt x="202996" y="466623"/>
                  </a:lnTo>
                  <a:lnTo>
                    <a:pt x="198983" y="504494"/>
                  </a:lnTo>
                  <a:lnTo>
                    <a:pt x="184162" y="532180"/>
                  </a:lnTo>
                  <a:lnTo>
                    <a:pt x="198272" y="538175"/>
                  </a:lnTo>
                  <a:lnTo>
                    <a:pt x="242125" y="551535"/>
                  </a:lnTo>
                  <a:lnTo>
                    <a:pt x="287553" y="557860"/>
                  </a:lnTo>
                  <a:lnTo>
                    <a:pt x="302869" y="558355"/>
                  </a:lnTo>
                  <a:lnTo>
                    <a:pt x="318198" y="558063"/>
                  </a:lnTo>
                  <a:lnTo>
                    <a:pt x="363689" y="552348"/>
                  </a:lnTo>
                  <a:lnTo>
                    <a:pt x="407733" y="539572"/>
                  </a:lnTo>
                  <a:lnTo>
                    <a:pt x="421919" y="533781"/>
                  </a:lnTo>
                  <a:lnTo>
                    <a:pt x="418350" y="526148"/>
                  </a:lnTo>
                  <a:lnTo>
                    <a:pt x="415874" y="518185"/>
                  </a:lnTo>
                  <a:lnTo>
                    <a:pt x="413080" y="501586"/>
                  </a:lnTo>
                  <a:lnTo>
                    <a:pt x="412826" y="493255"/>
                  </a:lnTo>
                  <a:lnTo>
                    <a:pt x="414566" y="476516"/>
                  </a:lnTo>
                  <a:lnTo>
                    <a:pt x="416547" y="468414"/>
                  </a:lnTo>
                  <a:lnTo>
                    <a:pt x="422719" y="452742"/>
                  </a:lnTo>
                  <a:lnTo>
                    <a:pt x="426796" y="445465"/>
                  </a:lnTo>
                  <a:lnTo>
                    <a:pt x="438035" y="430911"/>
                  </a:lnTo>
                  <a:lnTo>
                    <a:pt x="443306" y="422236"/>
                  </a:lnTo>
                  <a:lnTo>
                    <a:pt x="446227" y="412838"/>
                  </a:lnTo>
                  <a:lnTo>
                    <a:pt x="445338" y="402894"/>
                  </a:lnTo>
                  <a:lnTo>
                    <a:pt x="421754" y="315798"/>
                  </a:lnTo>
                  <a:lnTo>
                    <a:pt x="419989" y="298907"/>
                  </a:lnTo>
                  <a:lnTo>
                    <a:pt x="432930" y="250164"/>
                  </a:lnTo>
                  <a:lnTo>
                    <a:pt x="469303" y="215176"/>
                  </a:lnTo>
                  <a:lnTo>
                    <a:pt x="484339" y="208775"/>
                  </a:lnTo>
                  <a:lnTo>
                    <a:pt x="488302" y="205968"/>
                  </a:lnTo>
                  <a:lnTo>
                    <a:pt x="494792" y="198361"/>
                  </a:lnTo>
                  <a:lnTo>
                    <a:pt x="496925" y="194017"/>
                  </a:lnTo>
                  <a:lnTo>
                    <a:pt x="503491" y="159385"/>
                  </a:lnTo>
                  <a:lnTo>
                    <a:pt x="511543" y="128714"/>
                  </a:lnTo>
                  <a:lnTo>
                    <a:pt x="525145" y="101130"/>
                  </a:lnTo>
                  <a:lnTo>
                    <a:pt x="547370" y="80645"/>
                  </a:lnTo>
                  <a:close/>
                </a:path>
                <a:path w="605155" h="558800">
                  <a:moveTo>
                    <a:pt x="604799" y="256641"/>
                  </a:moveTo>
                  <a:lnTo>
                    <a:pt x="602843" y="225044"/>
                  </a:lnTo>
                  <a:lnTo>
                    <a:pt x="594664" y="178473"/>
                  </a:lnTo>
                  <a:lnTo>
                    <a:pt x="583044" y="144919"/>
                  </a:lnTo>
                  <a:lnTo>
                    <a:pt x="570788" y="152323"/>
                  </a:lnTo>
                  <a:lnTo>
                    <a:pt x="559282" y="209308"/>
                  </a:lnTo>
                  <a:lnTo>
                    <a:pt x="556793" y="216700"/>
                  </a:lnTo>
                  <a:lnTo>
                    <a:pt x="535546" y="249415"/>
                  </a:lnTo>
                  <a:lnTo>
                    <a:pt x="502767" y="270408"/>
                  </a:lnTo>
                  <a:lnTo>
                    <a:pt x="499414" y="271678"/>
                  </a:lnTo>
                  <a:lnTo>
                    <a:pt x="496417" y="273519"/>
                  </a:lnTo>
                  <a:lnTo>
                    <a:pt x="484124" y="298030"/>
                  </a:lnTo>
                  <a:lnTo>
                    <a:pt x="484454" y="301536"/>
                  </a:lnTo>
                  <a:lnTo>
                    <a:pt x="509244" y="394550"/>
                  </a:lnTo>
                  <a:lnTo>
                    <a:pt x="510209" y="402640"/>
                  </a:lnTo>
                  <a:lnTo>
                    <a:pt x="504812" y="443039"/>
                  </a:lnTo>
                  <a:lnTo>
                    <a:pt x="483196" y="477456"/>
                  </a:lnTo>
                  <a:lnTo>
                    <a:pt x="479831" y="483031"/>
                  </a:lnTo>
                  <a:lnTo>
                    <a:pt x="477913" y="488886"/>
                  </a:lnTo>
                  <a:lnTo>
                    <a:pt x="477431" y="495033"/>
                  </a:lnTo>
                  <a:lnTo>
                    <a:pt x="478383" y="501459"/>
                  </a:lnTo>
                  <a:lnTo>
                    <a:pt x="519099" y="466598"/>
                  </a:lnTo>
                  <a:lnTo>
                    <a:pt x="553034" y="425043"/>
                  </a:lnTo>
                  <a:lnTo>
                    <a:pt x="579031" y="378155"/>
                  </a:lnTo>
                  <a:lnTo>
                    <a:pt x="596265" y="327469"/>
                  </a:lnTo>
                  <a:lnTo>
                    <a:pt x="604253" y="274548"/>
                  </a:lnTo>
                  <a:lnTo>
                    <a:pt x="604799" y="256641"/>
                  </a:lnTo>
                  <a:close/>
                </a:path>
              </a:pathLst>
            </a:custGeom>
            <a:solidFill>
              <a:srgbClr val="FFFFFF"/>
            </a:solidFill>
          </p:spPr>
          <p:txBody>
            <a:bodyPr wrap="square" lIns="0" tIns="0" rIns="0" bIns="0" rtlCol="0"/>
            <a:lstStyle/>
            <a:p>
              <a:endParaRPr/>
            </a:p>
          </p:txBody>
        </p:sp>
        <p:pic>
          <p:nvPicPr>
            <p:cNvPr id="2097170" name="object 13"/>
            <p:cNvPicPr>
              <a:picLocks/>
            </p:cNvPicPr>
            <p:nvPr/>
          </p:nvPicPr>
          <p:blipFill>
            <a:blip r:embed="rId9" cstate="print"/>
            <a:stretch>
              <a:fillRect/>
            </a:stretch>
          </p:blipFill>
          <p:spPr>
            <a:xfrm>
              <a:off x="1970321" y="1752652"/>
              <a:ext cx="2031172" cy="2057400"/>
            </a:xfrm>
            <a:prstGeom prst="rect">
              <a:avLst/>
            </a:prstGeom>
          </p:spPr>
        </p:pic>
      </p:grpSp>
      <p:sp>
        <p:nvSpPr>
          <p:cNvPr id="1048594" name="object 14"/>
          <p:cNvSpPr txBox="1">
            <a:spLocks noGrp="1"/>
          </p:cNvSpPr>
          <p:nvPr>
            <p:ph type="title"/>
          </p:nvPr>
        </p:nvSpPr>
        <p:spPr>
          <a:xfrm>
            <a:off x="5035768" y="638057"/>
            <a:ext cx="2660432" cy="1213794"/>
          </a:xfrm>
          <a:prstGeom prst="rect">
            <a:avLst/>
          </a:prstGeom>
        </p:spPr>
        <p:txBody>
          <a:bodyPr vert="horz" wrap="square" lIns="0" tIns="13335" rIns="0" bIns="0" rtlCol="0">
            <a:spAutoFit/>
          </a:bodyPr>
          <a:lstStyle/>
          <a:p>
            <a:pPr marL="12700">
              <a:lnSpc>
                <a:spcPct val="100000"/>
              </a:lnSpc>
              <a:spcBef>
                <a:spcPts val="105"/>
              </a:spcBef>
            </a:pPr>
            <a:r>
              <a:rPr sz="7800" u="sng" spc="500" dirty="0"/>
              <a:t>A</a:t>
            </a:r>
            <a:r>
              <a:rPr lang="en-IN" sz="7800" u="sng" spc="500" dirty="0"/>
              <a:t>I</a:t>
            </a:r>
            <a:r>
              <a:rPr sz="7800" u="sng" dirty="0"/>
              <a:t>M</a:t>
            </a:r>
          </a:p>
        </p:txBody>
      </p:sp>
      <p:sp>
        <p:nvSpPr>
          <p:cNvPr id="1048595" name="object 15"/>
          <p:cNvSpPr txBox="1"/>
          <p:nvPr/>
        </p:nvSpPr>
        <p:spPr>
          <a:xfrm>
            <a:off x="5035768" y="2216348"/>
            <a:ext cx="9250045" cy="1896109"/>
          </a:xfrm>
          <a:prstGeom prst="rect">
            <a:avLst/>
          </a:prstGeom>
        </p:spPr>
        <p:txBody>
          <a:bodyPr vert="horz" wrap="square" lIns="0" tIns="29209" rIns="0" bIns="0" rtlCol="0">
            <a:spAutoFit/>
          </a:bodyPr>
          <a:lstStyle/>
          <a:p>
            <a:pPr marL="12700" marR="5080">
              <a:lnSpc>
                <a:spcPts val="4880"/>
              </a:lnSpc>
              <a:spcBef>
                <a:spcPts val="229"/>
              </a:spcBef>
            </a:pPr>
            <a:r>
              <a:rPr sz="4100" b="1" spc="30" dirty="0">
                <a:solidFill>
                  <a:srgbClr val="FFFFFF"/>
                </a:solidFill>
                <a:latin typeface="Tahoma"/>
                <a:cs typeface="Tahoma"/>
              </a:rPr>
              <a:t>To</a:t>
            </a:r>
            <a:r>
              <a:rPr sz="4100" b="1" spc="-80" dirty="0">
                <a:solidFill>
                  <a:srgbClr val="FFFFFF"/>
                </a:solidFill>
                <a:latin typeface="Tahoma"/>
                <a:cs typeface="Tahoma"/>
              </a:rPr>
              <a:t> </a:t>
            </a:r>
            <a:r>
              <a:rPr sz="4100" b="1" spc="85" dirty="0">
                <a:solidFill>
                  <a:srgbClr val="FFFFFF"/>
                </a:solidFill>
                <a:latin typeface="Tahoma"/>
                <a:cs typeface="Tahoma"/>
              </a:rPr>
              <a:t>study</a:t>
            </a:r>
            <a:r>
              <a:rPr sz="4100" b="1" spc="-80" dirty="0">
                <a:solidFill>
                  <a:srgbClr val="FFFFFF"/>
                </a:solidFill>
                <a:latin typeface="Tahoma"/>
                <a:cs typeface="Tahoma"/>
              </a:rPr>
              <a:t> </a:t>
            </a:r>
            <a:r>
              <a:rPr sz="4100" b="1" spc="110" dirty="0">
                <a:solidFill>
                  <a:srgbClr val="FFFFFF"/>
                </a:solidFill>
                <a:latin typeface="Tahoma"/>
                <a:cs typeface="Tahoma"/>
              </a:rPr>
              <a:t>about</a:t>
            </a:r>
            <a:r>
              <a:rPr sz="4100" b="1" spc="-80" dirty="0">
                <a:solidFill>
                  <a:srgbClr val="FFFFFF"/>
                </a:solidFill>
                <a:latin typeface="Tahoma"/>
                <a:cs typeface="Tahoma"/>
              </a:rPr>
              <a:t> </a:t>
            </a:r>
            <a:r>
              <a:rPr sz="4100" b="1" spc="120" dirty="0">
                <a:solidFill>
                  <a:srgbClr val="FFFFFF"/>
                </a:solidFill>
                <a:latin typeface="Tahoma"/>
                <a:cs typeface="Tahoma"/>
              </a:rPr>
              <a:t>python </a:t>
            </a:r>
            <a:r>
              <a:rPr sz="4100" b="1" spc="145" dirty="0">
                <a:solidFill>
                  <a:srgbClr val="FFFFFF"/>
                </a:solidFill>
                <a:latin typeface="Tahoma"/>
                <a:cs typeface="Tahoma"/>
              </a:rPr>
              <a:t>and </a:t>
            </a:r>
            <a:r>
              <a:rPr sz="4100" b="1" spc="120" dirty="0">
                <a:solidFill>
                  <a:srgbClr val="FFFFFF"/>
                </a:solidFill>
                <a:latin typeface="Tahoma"/>
                <a:cs typeface="Tahoma"/>
              </a:rPr>
              <a:t>python </a:t>
            </a:r>
            <a:r>
              <a:rPr sz="4100" b="1" spc="125" dirty="0">
                <a:solidFill>
                  <a:srgbClr val="FFFFFF"/>
                </a:solidFill>
                <a:latin typeface="Tahoma"/>
                <a:cs typeface="Tahoma"/>
              </a:rPr>
              <a:t> </a:t>
            </a:r>
            <a:r>
              <a:rPr sz="4100" b="1" spc="25" dirty="0">
                <a:solidFill>
                  <a:srgbClr val="FFFFFF"/>
                </a:solidFill>
                <a:latin typeface="Tahoma"/>
                <a:cs typeface="Tahoma"/>
              </a:rPr>
              <a:t>functionalities</a:t>
            </a:r>
            <a:r>
              <a:rPr lang="en-US" sz="4100" b="1" spc="25" dirty="0">
                <a:solidFill>
                  <a:srgbClr val="FFFFFF"/>
                </a:solidFill>
                <a:latin typeface="Tahoma"/>
                <a:cs typeface="Tahoma"/>
              </a:rPr>
              <a:t> and to learn about list functions.</a:t>
            </a:r>
            <a:endParaRPr sz="4100" dirty="0">
              <a:latin typeface="Tahoma"/>
              <a:cs typeface="Tahoma"/>
            </a:endParaRPr>
          </a:p>
        </p:txBody>
      </p:sp>
      <p:sp>
        <p:nvSpPr>
          <p:cNvPr id="1048596" name="object 16"/>
          <p:cNvSpPr txBox="1"/>
          <p:nvPr/>
        </p:nvSpPr>
        <p:spPr>
          <a:xfrm>
            <a:off x="1438089" y="5789961"/>
            <a:ext cx="13092358" cy="2683427"/>
          </a:xfrm>
          <a:prstGeom prst="rect">
            <a:avLst/>
          </a:prstGeom>
        </p:spPr>
        <p:txBody>
          <a:bodyPr vert="horz" wrap="square" lIns="0" tIns="368935" rIns="0" bIns="0" rtlCol="0">
            <a:spAutoFit/>
          </a:bodyPr>
          <a:lstStyle/>
          <a:p>
            <a:pPr marL="4309110">
              <a:lnSpc>
                <a:spcPct val="100000"/>
              </a:lnSpc>
              <a:spcBef>
                <a:spcPts val="2905"/>
              </a:spcBef>
            </a:pPr>
            <a:r>
              <a:rPr sz="4600" b="1" u="sng" spc="235" dirty="0">
                <a:latin typeface="Tahoma"/>
                <a:cs typeface="Tahoma"/>
              </a:rPr>
              <a:t>PROBLEM</a:t>
            </a:r>
            <a:r>
              <a:rPr lang="en-US" sz="4600" b="1" u="sng" spc="-145" dirty="0">
                <a:latin typeface="Tahoma"/>
                <a:cs typeface="Tahoma"/>
              </a:rPr>
              <a:t> </a:t>
            </a:r>
            <a:r>
              <a:rPr sz="4600" b="1" u="sng" spc="114" dirty="0">
                <a:latin typeface="Tahoma"/>
                <a:cs typeface="Tahoma"/>
              </a:rPr>
              <a:t>STATEMENT</a:t>
            </a:r>
            <a:endParaRPr sz="4600" u="sng" dirty="0">
              <a:latin typeface="Tahoma"/>
              <a:cs typeface="Tahoma"/>
            </a:endParaRPr>
          </a:p>
          <a:p>
            <a:pPr marL="12700" marR="219075">
              <a:lnSpc>
                <a:spcPts val="3520"/>
              </a:lnSpc>
              <a:spcBef>
                <a:spcPts val="2010"/>
              </a:spcBef>
              <a:tabLst>
                <a:tab pos="4295140" algn="l"/>
              </a:tabLst>
            </a:pPr>
            <a:r>
              <a:rPr lang="en-US" sz="3000" b="1" spc="20" dirty="0">
                <a:latin typeface="Tahoma"/>
                <a:cs typeface="Tahoma"/>
              </a:rPr>
              <a:t>In today's era of modern technology due to large number of contacts people face difficulty in remembering contacts so call labs is nothing but a contact book to store your Contacts.</a:t>
            </a:r>
            <a:endParaRPr sz="3000" dirty="0">
              <a:latin typeface="Tahoma"/>
              <a:cs typeface="Tahoma"/>
            </a:endParaRPr>
          </a:p>
        </p:txBody>
      </p:sp>
      <p:pic>
        <p:nvPicPr>
          <p:cNvPr id="2" name="object 11">
            <a:extLst>
              <a:ext uri="{FF2B5EF4-FFF2-40B4-BE49-F238E27FC236}">
                <a16:creationId xmlns:a16="http://schemas.microsoft.com/office/drawing/2014/main" id="{CDAED1EE-E4A4-53AB-2C21-F0354095302D}"/>
              </a:ext>
            </a:extLst>
          </p:cNvPr>
          <p:cNvPicPr>
            <a:picLocks/>
          </p:cNvPicPr>
          <p:nvPr/>
        </p:nvPicPr>
        <p:blipFill>
          <a:blip r:embed="rId10" cstate="print"/>
          <a:stretch>
            <a:fillRect/>
          </a:stretch>
        </p:blipFill>
        <p:spPr>
          <a:xfrm>
            <a:off x="15087601" y="9251974"/>
            <a:ext cx="990599" cy="857249"/>
          </a:xfrm>
          <a:prstGeom prst="rect">
            <a:avLst/>
          </a:prstGeom>
        </p:spPr>
      </p:pic>
      <p:sp>
        <p:nvSpPr>
          <p:cNvPr id="28" name="object 14">
            <a:extLst>
              <a:ext uri="{FF2B5EF4-FFF2-40B4-BE49-F238E27FC236}">
                <a16:creationId xmlns:a16="http://schemas.microsoft.com/office/drawing/2014/main" id="{3C1531A7-81A0-F254-BC81-620AFC651649}"/>
              </a:ext>
            </a:extLst>
          </p:cNvPr>
          <p:cNvSpPr txBox="1"/>
          <p:nvPr/>
        </p:nvSpPr>
        <p:spPr>
          <a:xfrm>
            <a:off x="16078200" y="9242997"/>
            <a:ext cx="2011045" cy="845185"/>
          </a:xfrm>
          <a:prstGeom prst="rect">
            <a:avLst/>
          </a:prstGeom>
        </p:spPr>
        <p:txBody>
          <a:bodyPr vert="horz" wrap="square" lIns="0" tIns="12700" rIns="0" bIns="0" rtlCol="0">
            <a:spAutoFit/>
          </a:bodyPr>
          <a:lstStyle/>
          <a:p>
            <a:pPr marL="39370">
              <a:lnSpc>
                <a:spcPts val="3345"/>
              </a:lnSpc>
              <a:spcBef>
                <a:spcPts val="100"/>
              </a:spcBef>
            </a:pPr>
            <a:r>
              <a:rPr sz="2800" spc="-5" dirty="0">
                <a:latin typeface="Times New Roman"/>
                <a:cs typeface="Times New Roman"/>
              </a:rPr>
              <a:t>CHITKARA</a:t>
            </a:r>
            <a:endParaRPr sz="2800" dirty="0">
              <a:latin typeface="Times New Roman"/>
              <a:cs typeface="Times New Roman"/>
            </a:endParaRPr>
          </a:p>
          <a:p>
            <a:pPr marL="12700">
              <a:lnSpc>
                <a:spcPts val="3105"/>
              </a:lnSpc>
            </a:pPr>
            <a:r>
              <a:rPr sz="2600" dirty="0">
                <a:latin typeface="Times New Roman"/>
                <a:cs typeface="Times New Roman"/>
              </a:rPr>
              <a:t>UNIVERSITY</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5" name="object 2"/>
          <p:cNvGrpSpPr/>
          <p:nvPr/>
        </p:nvGrpSpPr>
        <p:grpSpPr>
          <a:xfrm>
            <a:off x="0" y="2"/>
            <a:ext cx="12561570" cy="10295890"/>
            <a:chOff x="0" y="2"/>
            <a:chExt cx="12561570" cy="10295890"/>
          </a:xfrm>
        </p:grpSpPr>
        <p:pic>
          <p:nvPicPr>
            <p:cNvPr id="2097171" name="object 3"/>
            <p:cNvPicPr>
              <a:picLocks/>
            </p:cNvPicPr>
            <p:nvPr/>
          </p:nvPicPr>
          <p:blipFill>
            <a:blip r:embed="rId2" cstate="print"/>
            <a:stretch>
              <a:fillRect/>
            </a:stretch>
          </p:blipFill>
          <p:spPr>
            <a:xfrm>
              <a:off x="2298083" y="8001806"/>
              <a:ext cx="10263368" cy="2293554"/>
            </a:xfrm>
            <a:prstGeom prst="rect">
              <a:avLst/>
            </a:prstGeom>
          </p:spPr>
        </p:pic>
        <p:pic>
          <p:nvPicPr>
            <p:cNvPr id="2097172" name="object 4"/>
            <p:cNvPicPr>
              <a:picLocks/>
            </p:cNvPicPr>
            <p:nvPr/>
          </p:nvPicPr>
          <p:blipFill>
            <a:blip r:embed="rId3" cstate="print"/>
            <a:stretch>
              <a:fillRect/>
            </a:stretch>
          </p:blipFill>
          <p:spPr>
            <a:xfrm>
              <a:off x="0" y="2"/>
              <a:ext cx="6563339" cy="10286999"/>
            </a:xfrm>
            <a:prstGeom prst="rect">
              <a:avLst/>
            </a:prstGeom>
          </p:spPr>
        </p:pic>
        <p:sp>
          <p:nvSpPr>
            <p:cNvPr id="1048597" name="object 5"/>
            <p:cNvSpPr/>
            <p:nvPr/>
          </p:nvSpPr>
          <p:spPr>
            <a:xfrm>
              <a:off x="436237" y="1372242"/>
              <a:ext cx="7886700" cy="7886700"/>
            </a:xfrm>
            <a:custGeom>
              <a:avLst/>
              <a:gdLst/>
              <a:ahLst/>
              <a:cxnLst/>
              <a:rect l="l" t="t" r="r" b="b"/>
              <a:pathLst>
                <a:path w="7886700" h="7886700">
                  <a:moveTo>
                    <a:pt x="3943350" y="7886700"/>
                  </a:moveTo>
                  <a:lnTo>
                    <a:pt x="3703132" y="7879503"/>
                  </a:lnTo>
                  <a:lnTo>
                    <a:pt x="3466720" y="7858188"/>
                  </a:lnTo>
                  <a:lnTo>
                    <a:pt x="3234527" y="7823167"/>
                  </a:lnTo>
                  <a:lnTo>
                    <a:pt x="3006966" y="7774853"/>
                  </a:lnTo>
                  <a:lnTo>
                    <a:pt x="2784448" y="7713657"/>
                  </a:lnTo>
                  <a:lnTo>
                    <a:pt x="2567387" y="7639994"/>
                  </a:lnTo>
                  <a:lnTo>
                    <a:pt x="2356194" y="7554274"/>
                  </a:lnTo>
                  <a:lnTo>
                    <a:pt x="2151283" y="7456911"/>
                  </a:lnTo>
                  <a:lnTo>
                    <a:pt x="1953065" y="7348317"/>
                  </a:lnTo>
                  <a:lnTo>
                    <a:pt x="1761954" y="7228904"/>
                  </a:lnTo>
                  <a:lnTo>
                    <a:pt x="1578361" y="7099085"/>
                  </a:lnTo>
                  <a:lnTo>
                    <a:pt x="1402699" y="6959273"/>
                  </a:lnTo>
                  <a:lnTo>
                    <a:pt x="1235381" y="6809880"/>
                  </a:lnTo>
                  <a:lnTo>
                    <a:pt x="1076819" y="6651318"/>
                  </a:lnTo>
                  <a:lnTo>
                    <a:pt x="927426" y="6484000"/>
                  </a:lnTo>
                  <a:lnTo>
                    <a:pt x="787614" y="6308338"/>
                  </a:lnTo>
                  <a:lnTo>
                    <a:pt x="657795" y="6124745"/>
                  </a:lnTo>
                  <a:lnTo>
                    <a:pt x="538382" y="5933634"/>
                  </a:lnTo>
                  <a:lnTo>
                    <a:pt x="429788" y="5735416"/>
                  </a:lnTo>
                  <a:lnTo>
                    <a:pt x="332425" y="5530505"/>
                  </a:lnTo>
                  <a:lnTo>
                    <a:pt x="246705" y="5319312"/>
                  </a:lnTo>
                  <a:lnTo>
                    <a:pt x="173042" y="5102251"/>
                  </a:lnTo>
                  <a:lnTo>
                    <a:pt x="111846" y="4879733"/>
                  </a:lnTo>
                  <a:lnTo>
                    <a:pt x="63532" y="4652172"/>
                  </a:lnTo>
                  <a:lnTo>
                    <a:pt x="28511" y="4419979"/>
                  </a:lnTo>
                  <a:lnTo>
                    <a:pt x="7196" y="4183567"/>
                  </a:lnTo>
                  <a:lnTo>
                    <a:pt x="0" y="3943350"/>
                  </a:lnTo>
                  <a:lnTo>
                    <a:pt x="7196" y="3703132"/>
                  </a:lnTo>
                  <a:lnTo>
                    <a:pt x="28511" y="3466720"/>
                  </a:lnTo>
                  <a:lnTo>
                    <a:pt x="63532" y="3234527"/>
                  </a:lnTo>
                  <a:lnTo>
                    <a:pt x="111846" y="3006966"/>
                  </a:lnTo>
                  <a:lnTo>
                    <a:pt x="173042" y="2784448"/>
                  </a:lnTo>
                  <a:lnTo>
                    <a:pt x="246705" y="2567387"/>
                  </a:lnTo>
                  <a:lnTo>
                    <a:pt x="332425" y="2356194"/>
                  </a:lnTo>
                  <a:lnTo>
                    <a:pt x="429788" y="2151283"/>
                  </a:lnTo>
                  <a:lnTo>
                    <a:pt x="538382" y="1953065"/>
                  </a:lnTo>
                  <a:lnTo>
                    <a:pt x="657795" y="1761954"/>
                  </a:lnTo>
                  <a:lnTo>
                    <a:pt x="787614" y="1578361"/>
                  </a:lnTo>
                  <a:lnTo>
                    <a:pt x="927426" y="1402699"/>
                  </a:lnTo>
                  <a:lnTo>
                    <a:pt x="1076819" y="1235381"/>
                  </a:lnTo>
                  <a:lnTo>
                    <a:pt x="1235381" y="1076819"/>
                  </a:lnTo>
                  <a:lnTo>
                    <a:pt x="1402699" y="927426"/>
                  </a:lnTo>
                  <a:lnTo>
                    <a:pt x="1578361" y="787614"/>
                  </a:lnTo>
                  <a:lnTo>
                    <a:pt x="1761954" y="657795"/>
                  </a:lnTo>
                  <a:lnTo>
                    <a:pt x="1953065" y="538382"/>
                  </a:lnTo>
                  <a:lnTo>
                    <a:pt x="2151283" y="429788"/>
                  </a:lnTo>
                  <a:lnTo>
                    <a:pt x="2356194" y="332425"/>
                  </a:lnTo>
                  <a:lnTo>
                    <a:pt x="2567387" y="246705"/>
                  </a:lnTo>
                  <a:lnTo>
                    <a:pt x="2784448" y="173042"/>
                  </a:lnTo>
                  <a:lnTo>
                    <a:pt x="3006966" y="111846"/>
                  </a:lnTo>
                  <a:lnTo>
                    <a:pt x="3234527" y="63532"/>
                  </a:lnTo>
                  <a:lnTo>
                    <a:pt x="3466720" y="28511"/>
                  </a:lnTo>
                  <a:lnTo>
                    <a:pt x="3703132" y="7196"/>
                  </a:lnTo>
                  <a:lnTo>
                    <a:pt x="3943350" y="0"/>
                  </a:lnTo>
                  <a:lnTo>
                    <a:pt x="4183567" y="7196"/>
                  </a:lnTo>
                  <a:lnTo>
                    <a:pt x="4419979" y="28511"/>
                  </a:lnTo>
                  <a:lnTo>
                    <a:pt x="4652172" y="63532"/>
                  </a:lnTo>
                  <a:lnTo>
                    <a:pt x="4879733" y="111846"/>
                  </a:lnTo>
                  <a:lnTo>
                    <a:pt x="5102251" y="173042"/>
                  </a:lnTo>
                  <a:lnTo>
                    <a:pt x="5319312" y="246705"/>
                  </a:lnTo>
                  <a:lnTo>
                    <a:pt x="5530505" y="332425"/>
                  </a:lnTo>
                  <a:lnTo>
                    <a:pt x="5735416" y="429788"/>
                  </a:lnTo>
                  <a:lnTo>
                    <a:pt x="5933634" y="538382"/>
                  </a:lnTo>
                  <a:lnTo>
                    <a:pt x="6124745" y="657795"/>
                  </a:lnTo>
                  <a:lnTo>
                    <a:pt x="6308338" y="787614"/>
                  </a:lnTo>
                  <a:lnTo>
                    <a:pt x="6484000" y="927426"/>
                  </a:lnTo>
                  <a:lnTo>
                    <a:pt x="6651318" y="1076819"/>
                  </a:lnTo>
                  <a:lnTo>
                    <a:pt x="6809880" y="1235381"/>
                  </a:lnTo>
                  <a:lnTo>
                    <a:pt x="6959273" y="1402699"/>
                  </a:lnTo>
                  <a:lnTo>
                    <a:pt x="7099085" y="1578361"/>
                  </a:lnTo>
                  <a:lnTo>
                    <a:pt x="7228904" y="1761954"/>
                  </a:lnTo>
                  <a:lnTo>
                    <a:pt x="7348317" y="1953065"/>
                  </a:lnTo>
                  <a:lnTo>
                    <a:pt x="7456911" y="2151283"/>
                  </a:lnTo>
                  <a:lnTo>
                    <a:pt x="7554274" y="2356194"/>
                  </a:lnTo>
                  <a:lnTo>
                    <a:pt x="7639994" y="2567387"/>
                  </a:lnTo>
                  <a:lnTo>
                    <a:pt x="7713657" y="2784448"/>
                  </a:lnTo>
                  <a:lnTo>
                    <a:pt x="7774853" y="3006966"/>
                  </a:lnTo>
                  <a:lnTo>
                    <a:pt x="7823167" y="3234527"/>
                  </a:lnTo>
                  <a:lnTo>
                    <a:pt x="7858188" y="3466720"/>
                  </a:lnTo>
                  <a:lnTo>
                    <a:pt x="7879503" y="3703132"/>
                  </a:lnTo>
                  <a:lnTo>
                    <a:pt x="7886700" y="3943350"/>
                  </a:lnTo>
                  <a:lnTo>
                    <a:pt x="7879503" y="4183567"/>
                  </a:lnTo>
                  <a:lnTo>
                    <a:pt x="7858188" y="4419979"/>
                  </a:lnTo>
                  <a:lnTo>
                    <a:pt x="7823167" y="4652172"/>
                  </a:lnTo>
                  <a:lnTo>
                    <a:pt x="7774853" y="4879733"/>
                  </a:lnTo>
                  <a:lnTo>
                    <a:pt x="7713657" y="5102251"/>
                  </a:lnTo>
                  <a:lnTo>
                    <a:pt x="7639994" y="5319312"/>
                  </a:lnTo>
                  <a:lnTo>
                    <a:pt x="7554274" y="5530505"/>
                  </a:lnTo>
                  <a:lnTo>
                    <a:pt x="7456911" y="5735416"/>
                  </a:lnTo>
                  <a:lnTo>
                    <a:pt x="7348317" y="5933634"/>
                  </a:lnTo>
                  <a:lnTo>
                    <a:pt x="7228904" y="6124745"/>
                  </a:lnTo>
                  <a:lnTo>
                    <a:pt x="7099085" y="6308338"/>
                  </a:lnTo>
                  <a:lnTo>
                    <a:pt x="6959273" y="6484000"/>
                  </a:lnTo>
                  <a:lnTo>
                    <a:pt x="6809880" y="6651318"/>
                  </a:lnTo>
                  <a:lnTo>
                    <a:pt x="6651318" y="6809880"/>
                  </a:lnTo>
                  <a:lnTo>
                    <a:pt x="6484000" y="6959273"/>
                  </a:lnTo>
                  <a:lnTo>
                    <a:pt x="6308338" y="7099085"/>
                  </a:lnTo>
                  <a:lnTo>
                    <a:pt x="6124745" y="7228904"/>
                  </a:lnTo>
                  <a:lnTo>
                    <a:pt x="5933634" y="7348317"/>
                  </a:lnTo>
                  <a:lnTo>
                    <a:pt x="5735416" y="7456911"/>
                  </a:lnTo>
                  <a:lnTo>
                    <a:pt x="5530505" y="7554274"/>
                  </a:lnTo>
                  <a:lnTo>
                    <a:pt x="5319312" y="7639994"/>
                  </a:lnTo>
                  <a:lnTo>
                    <a:pt x="5102251" y="7713657"/>
                  </a:lnTo>
                  <a:lnTo>
                    <a:pt x="4879733" y="7774853"/>
                  </a:lnTo>
                  <a:lnTo>
                    <a:pt x="4652172" y="7823167"/>
                  </a:lnTo>
                  <a:lnTo>
                    <a:pt x="4419979" y="7858188"/>
                  </a:lnTo>
                  <a:lnTo>
                    <a:pt x="4183567" y="7879503"/>
                  </a:lnTo>
                  <a:lnTo>
                    <a:pt x="3943350" y="7886700"/>
                  </a:lnTo>
                  <a:close/>
                </a:path>
              </a:pathLst>
            </a:custGeom>
            <a:solidFill>
              <a:srgbClr val="FFFFFF"/>
            </a:solidFill>
          </p:spPr>
          <p:txBody>
            <a:bodyPr wrap="square" lIns="0" tIns="0" rIns="0" bIns="0" rtlCol="0"/>
            <a:lstStyle/>
            <a:p>
              <a:endParaRPr/>
            </a:p>
          </p:txBody>
        </p:sp>
        <p:pic>
          <p:nvPicPr>
            <p:cNvPr id="2097173" name="object 6"/>
            <p:cNvPicPr>
              <a:picLocks/>
            </p:cNvPicPr>
            <p:nvPr/>
          </p:nvPicPr>
          <p:blipFill>
            <a:blip r:embed="rId4" cstate="print"/>
            <a:stretch>
              <a:fillRect/>
            </a:stretch>
          </p:blipFill>
          <p:spPr>
            <a:xfrm>
              <a:off x="678262" y="1624860"/>
              <a:ext cx="7402006" cy="7391400"/>
            </a:xfrm>
            <a:prstGeom prst="rect">
              <a:avLst/>
            </a:prstGeom>
          </p:spPr>
        </p:pic>
      </p:grpSp>
      <p:pic>
        <p:nvPicPr>
          <p:cNvPr id="2097174" name="object 7"/>
          <p:cNvPicPr>
            <a:picLocks/>
          </p:cNvPicPr>
          <p:nvPr/>
        </p:nvPicPr>
        <p:blipFill>
          <a:blip r:embed="rId5" cstate="print"/>
          <a:stretch>
            <a:fillRect/>
          </a:stretch>
        </p:blipFill>
        <p:spPr>
          <a:xfrm>
            <a:off x="15571756" y="8676568"/>
            <a:ext cx="2716242" cy="1610431"/>
          </a:xfrm>
          <a:prstGeom prst="rect">
            <a:avLst/>
          </a:prstGeom>
        </p:spPr>
      </p:pic>
      <p:sp>
        <p:nvSpPr>
          <p:cNvPr id="1048598" name="object 8"/>
          <p:cNvSpPr txBox="1">
            <a:spLocks noGrp="1"/>
          </p:cNvSpPr>
          <p:nvPr>
            <p:ph type="title"/>
          </p:nvPr>
        </p:nvSpPr>
        <p:spPr>
          <a:xfrm>
            <a:off x="12558648" y="982695"/>
            <a:ext cx="4713605" cy="859210"/>
          </a:xfrm>
          <a:prstGeom prst="rect">
            <a:avLst/>
          </a:prstGeom>
        </p:spPr>
        <p:txBody>
          <a:bodyPr vert="horz" wrap="square" lIns="0" tIns="12700" rIns="0" bIns="0" rtlCol="0">
            <a:spAutoFit/>
          </a:bodyPr>
          <a:lstStyle/>
          <a:p>
            <a:pPr marL="12700">
              <a:lnSpc>
                <a:spcPct val="100000"/>
              </a:lnSpc>
              <a:spcBef>
                <a:spcPts val="100"/>
              </a:spcBef>
            </a:pPr>
            <a:r>
              <a:rPr sz="5500" u="sng" spc="260" dirty="0">
                <a:solidFill>
                  <a:srgbClr val="000000"/>
                </a:solidFill>
              </a:rPr>
              <a:t>PROCEDURE</a:t>
            </a:r>
            <a:endParaRPr sz="5500" u="sng" dirty="0"/>
          </a:p>
        </p:txBody>
      </p:sp>
      <p:sp>
        <p:nvSpPr>
          <p:cNvPr id="1048599" name="object 9"/>
          <p:cNvSpPr txBox="1"/>
          <p:nvPr/>
        </p:nvSpPr>
        <p:spPr>
          <a:xfrm>
            <a:off x="8641840" y="2133986"/>
            <a:ext cx="8581390" cy="6468437"/>
          </a:xfrm>
          <a:prstGeom prst="rect">
            <a:avLst/>
          </a:prstGeom>
        </p:spPr>
        <p:txBody>
          <a:bodyPr vert="horz" wrap="square" lIns="0" tIns="38100" rIns="0" bIns="0" rtlCol="0">
            <a:spAutoFit/>
          </a:bodyPr>
          <a:lstStyle/>
          <a:p>
            <a:pPr marL="12700" marR="344170">
              <a:lnSpc>
                <a:spcPts val="4120"/>
              </a:lnSpc>
              <a:spcBef>
                <a:spcPts val="300"/>
              </a:spcBef>
            </a:pPr>
            <a:r>
              <a:rPr sz="3500" b="1" spc="220" dirty="0">
                <a:latin typeface="Tahoma"/>
                <a:cs typeface="Tahoma"/>
              </a:rPr>
              <a:t>A</a:t>
            </a:r>
            <a:r>
              <a:rPr sz="3500" b="1" dirty="0">
                <a:latin typeface="Tahoma"/>
                <a:cs typeface="Tahoma"/>
              </a:rPr>
              <a:t>s</a:t>
            </a:r>
            <a:r>
              <a:rPr sz="3500" b="1" spc="-60" dirty="0">
                <a:latin typeface="Tahoma"/>
                <a:cs typeface="Tahoma"/>
              </a:rPr>
              <a:t> </a:t>
            </a:r>
            <a:r>
              <a:rPr sz="3500" b="1" spc="95" dirty="0">
                <a:latin typeface="Tahoma"/>
                <a:cs typeface="Tahoma"/>
              </a:rPr>
              <a:t>we</a:t>
            </a:r>
            <a:r>
              <a:rPr sz="3500" b="1" spc="-60" dirty="0">
                <a:latin typeface="Tahoma"/>
                <a:cs typeface="Tahoma"/>
              </a:rPr>
              <a:t> </a:t>
            </a:r>
            <a:r>
              <a:rPr sz="3500" b="1" spc="195" dirty="0">
                <a:latin typeface="Tahoma"/>
                <a:cs typeface="Tahoma"/>
              </a:rPr>
              <a:t>d</a:t>
            </a:r>
            <a:r>
              <a:rPr sz="3500" b="1" spc="-50" dirty="0">
                <a:latin typeface="Tahoma"/>
                <a:cs typeface="Tahoma"/>
              </a:rPr>
              <a:t>i</a:t>
            </a:r>
            <a:r>
              <a:rPr sz="3500" b="1" spc="-5" dirty="0">
                <a:latin typeface="Tahoma"/>
                <a:cs typeface="Tahoma"/>
              </a:rPr>
              <a:t>s</a:t>
            </a:r>
            <a:r>
              <a:rPr sz="3500" b="1" spc="180" dirty="0">
                <a:latin typeface="Tahoma"/>
                <a:cs typeface="Tahoma"/>
              </a:rPr>
              <a:t>c</a:t>
            </a:r>
            <a:r>
              <a:rPr sz="3500" b="1" spc="135" dirty="0">
                <a:latin typeface="Tahoma"/>
                <a:cs typeface="Tahoma"/>
              </a:rPr>
              <a:t>u</a:t>
            </a:r>
            <a:r>
              <a:rPr sz="3500" b="1" spc="-5" dirty="0">
                <a:latin typeface="Tahoma"/>
                <a:cs typeface="Tahoma"/>
              </a:rPr>
              <a:t>ss</a:t>
            </a:r>
            <a:r>
              <a:rPr sz="3500" b="1" spc="90" dirty="0">
                <a:latin typeface="Tahoma"/>
                <a:cs typeface="Tahoma"/>
              </a:rPr>
              <a:t>e</a:t>
            </a:r>
            <a:r>
              <a:rPr sz="3500" b="1" spc="200" dirty="0">
                <a:latin typeface="Tahoma"/>
                <a:cs typeface="Tahoma"/>
              </a:rPr>
              <a:t>d</a:t>
            </a:r>
            <a:r>
              <a:rPr sz="3500" b="1" spc="-60" dirty="0">
                <a:latin typeface="Tahoma"/>
                <a:cs typeface="Tahoma"/>
              </a:rPr>
              <a:t> </a:t>
            </a:r>
            <a:r>
              <a:rPr sz="3500" b="1" spc="180" dirty="0">
                <a:latin typeface="Tahoma"/>
                <a:cs typeface="Tahoma"/>
              </a:rPr>
              <a:t>b</a:t>
            </a:r>
            <a:r>
              <a:rPr sz="3500" b="1" spc="90" dirty="0">
                <a:latin typeface="Tahoma"/>
                <a:cs typeface="Tahoma"/>
              </a:rPr>
              <a:t>e</a:t>
            </a:r>
            <a:r>
              <a:rPr sz="3500" b="1" spc="-55" dirty="0">
                <a:latin typeface="Tahoma"/>
                <a:cs typeface="Tahoma"/>
              </a:rPr>
              <a:t>f</a:t>
            </a:r>
            <a:r>
              <a:rPr sz="3500" b="1" spc="90" dirty="0">
                <a:latin typeface="Tahoma"/>
                <a:cs typeface="Tahoma"/>
              </a:rPr>
              <a:t>o</a:t>
            </a:r>
            <a:r>
              <a:rPr sz="3500" b="1" spc="-55" dirty="0">
                <a:latin typeface="Tahoma"/>
                <a:cs typeface="Tahoma"/>
              </a:rPr>
              <a:t>r</a:t>
            </a:r>
            <a:r>
              <a:rPr sz="3500" b="1" spc="95" dirty="0">
                <a:latin typeface="Tahoma"/>
                <a:cs typeface="Tahoma"/>
              </a:rPr>
              <a:t>e</a:t>
            </a:r>
            <a:r>
              <a:rPr sz="3500" b="1" spc="-60" dirty="0">
                <a:latin typeface="Tahoma"/>
                <a:cs typeface="Tahoma"/>
              </a:rPr>
              <a:t> </a:t>
            </a:r>
            <a:r>
              <a:rPr sz="3500" b="1" spc="-240" dirty="0">
                <a:latin typeface="Tahoma"/>
                <a:cs typeface="Tahoma"/>
              </a:rPr>
              <a:t>,</a:t>
            </a:r>
            <a:r>
              <a:rPr sz="3500" b="1" spc="-60" dirty="0">
                <a:latin typeface="Tahoma"/>
                <a:cs typeface="Tahoma"/>
              </a:rPr>
              <a:t> </a:t>
            </a:r>
            <a:r>
              <a:rPr sz="3500" b="1" spc="95" dirty="0">
                <a:latin typeface="Tahoma"/>
                <a:cs typeface="Tahoma"/>
              </a:rPr>
              <a:t>we</a:t>
            </a:r>
            <a:r>
              <a:rPr sz="3500" b="1" spc="-60" dirty="0">
                <a:latin typeface="Tahoma"/>
                <a:cs typeface="Tahoma"/>
              </a:rPr>
              <a:t> </a:t>
            </a:r>
            <a:r>
              <a:rPr lang="en-US" sz="3500" b="1" spc="20" dirty="0">
                <a:latin typeface="Tahoma"/>
                <a:cs typeface="Tahoma"/>
              </a:rPr>
              <a:t>made a project on Jupiter notebook as CALL LABS. </a:t>
            </a:r>
          </a:p>
          <a:p>
            <a:pPr marL="12700" marR="344170">
              <a:lnSpc>
                <a:spcPts val="4120"/>
              </a:lnSpc>
              <a:spcBef>
                <a:spcPts val="300"/>
              </a:spcBef>
            </a:pPr>
            <a:endParaRPr lang="en-US" sz="3500" b="1" spc="20" dirty="0">
              <a:latin typeface="Tahoma"/>
              <a:cs typeface="Tahoma"/>
            </a:endParaRPr>
          </a:p>
          <a:p>
            <a:pPr marL="12700" marR="344170">
              <a:lnSpc>
                <a:spcPts val="4120"/>
              </a:lnSpc>
              <a:spcBef>
                <a:spcPts val="300"/>
              </a:spcBef>
            </a:pPr>
            <a:r>
              <a:rPr lang="en-US" sz="3500" b="1" spc="20" dirty="0">
                <a:latin typeface="Tahoma"/>
                <a:cs typeface="Tahoma"/>
              </a:rPr>
              <a:t>In this project, We’re gonna discuss functionality of list, its mobility and its characteristics.</a:t>
            </a:r>
          </a:p>
          <a:p>
            <a:pPr marL="12700" marR="344170">
              <a:lnSpc>
                <a:spcPts val="4120"/>
              </a:lnSpc>
              <a:spcBef>
                <a:spcPts val="300"/>
              </a:spcBef>
            </a:pPr>
            <a:endParaRPr lang="en-US" sz="3500" b="1" spc="20" dirty="0">
              <a:latin typeface="Tahoma"/>
              <a:cs typeface="Tahoma"/>
            </a:endParaRPr>
          </a:p>
          <a:p>
            <a:pPr marL="12700" marR="344170">
              <a:lnSpc>
                <a:spcPts val="4120"/>
              </a:lnSpc>
              <a:spcBef>
                <a:spcPts val="300"/>
              </a:spcBef>
            </a:pPr>
            <a:r>
              <a:rPr lang="en-US" sz="3500" b="1" spc="20" dirty="0">
                <a:latin typeface="Tahoma"/>
                <a:cs typeface="Tahoma"/>
              </a:rPr>
              <a:t>We’re gonna add, delete, edit our list, search elements in list using manual search.</a:t>
            </a:r>
            <a:endParaRPr sz="3500" dirty="0">
              <a:latin typeface="Tahoma"/>
              <a:cs typeface="Tahoma"/>
            </a:endParaRPr>
          </a:p>
          <a:p>
            <a:pPr>
              <a:lnSpc>
                <a:spcPct val="100000"/>
              </a:lnSpc>
              <a:spcBef>
                <a:spcPts val="45"/>
              </a:spcBef>
            </a:pPr>
            <a:endParaRPr sz="3200" dirty="0">
              <a:latin typeface="Tahoma"/>
              <a:cs typeface="Tahoma"/>
            </a:endParaRPr>
          </a:p>
        </p:txBody>
      </p:sp>
      <p:pic>
        <p:nvPicPr>
          <p:cNvPr id="2" name="object 11">
            <a:extLst>
              <a:ext uri="{FF2B5EF4-FFF2-40B4-BE49-F238E27FC236}">
                <a16:creationId xmlns:a16="http://schemas.microsoft.com/office/drawing/2014/main" id="{E60957B5-081E-1A93-0322-F7482CB7E023}"/>
              </a:ext>
            </a:extLst>
          </p:cNvPr>
          <p:cNvPicPr>
            <a:picLocks/>
          </p:cNvPicPr>
          <p:nvPr/>
        </p:nvPicPr>
        <p:blipFill>
          <a:blip r:embed="rId6" cstate="print"/>
          <a:stretch>
            <a:fillRect/>
          </a:stretch>
        </p:blipFill>
        <p:spPr>
          <a:xfrm>
            <a:off x="14850119" y="9024755"/>
            <a:ext cx="990599" cy="857249"/>
          </a:xfrm>
          <a:prstGeom prst="rect">
            <a:avLst/>
          </a:prstGeom>
        </p:spPr>
      </p:pic>
      <p:sp>
        <p:nvSpPr>
          <p:cNvPr id="3" name="object 14">
            <a:extLst>
              <a:ext uri="{FF2B5EF4-FFF2-40B4-BE49-F238E27FC236}">
                <a16:creationId xmlns:a16="http://schemas.microsoft.com/office/drawing/2014/main" id="{65D96FF6-A9A5-74B7-DA67-8B37312231F6}"/>
              </a:ext>
            </a:extLst>
          </p:cNvPr>
          <p:cNvSpPr txBox="1"/>
          <p:nvPr/>
        </p:nvSpPr>
        <p:spPr>
          <a:xfrm>
            <a:off x="15840718" y="9015778"/>
            <a:ext cx="2011045" cy="845185"/>
          </a:xfrm>
          <a:prstGeom prst="rect">
            <a:avLst/>
          </a:prstGeom>
        </p:spPr>
        <p:txBody>
          <a:bodyPr vert="horz" wrap="square" lIns="0" tIns="12700" rIns="0" bIns="0" rtlCol="0">
            <a:spAutoFit/>
          </a:bodyPr>
          <a:lstStyle/>
          <a:p>
            <a:pPr marL="39370">
              <a:lnSpc>
                <a:spcPts val="3345"/>
              </a:lnSpc>
              <a:spcBef>
                <a:spcPts val="100"/>
              </a:spcBef>
            </a:pPr>
            <a:r>
              <a:rPr sz="2800" spc="-5" dirty="0">
                <a:latin typeface="Times New Roman"/>
                <a:cs typeface="Times New Roman"/>
              </a:rPr>
              <a:t>CHITKARA</a:t>
            </a:r>
            <a:endParaRPr sz="2800" dirty="0">
              <a:latin typeface="Times New Roman"/>
              <a:cs typeface="Times New Roman"/>
            </a:endParaRPr>
          </a:p>
          <a:p>
            <a:pPr marL="12700">
              <a:lnSpc>
                <a:spcPts val="3105"/>
              </a:lnSpc>
            </a:pPr>
            <a:r>
              <a:rPr sz="2600" dirty="0">
                <a:latin typeface="Times New Roman"/>
                <a:cs typeface="Times New Roman"/>
              </a:rPr>
              <a:t>UNIVERSITY</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27" name="object 2"/>
          <p:cNvGrpSpPr/>
          <p:nvPr/>
        </p:nvGrpSpPr>
        <p:grpSpPr>
          <a:xfrm>
            <a:off x="8084029" y="-22175"/>
            <a:ext cx="10203971" cy="10286999"/>
            <a:chOff x="8084028" y="0"/>
            <a:chExt cx="10203971" cy="10286999"/>
          </a:xfrm>
        </p:grpSpPr>
        <p:pic>
          <p:nvPicPr>
            <p:cNvPr id="2097175" name="object 3"/>
            <p:cNvPicPr>
              <a:picLocks/>
            </p:cNvPicPr>
            <p:nvPr/>
          </p:nvPicPr>
          <p:blipFill>
            <a:blip r:embed="rId2" cstate="print"/>
            <a:stretch>
              <a:fillRect/>
            </a:stretch>
          </p:blipFill>
          <p:spPr>
            <a:xfrm>
              <a:off x="8084028" y="28509"/>
              <a:ext cx="7232327" cy="3515569"/>
            </a:xfrm>
            <a:prstGeom prst="rect">
              <a:avLst/>
            </a:prstGeom>
          </p:spPr>
        </p:pic>
        <p:pic>
          <p:nvPicPr>
            <p:cNvPr id="2097176" name="object 4"/>
            <p:cNvPicPr>
              <a:picLocks/>
            </p:cNvPicPr>
            <p:nvPr/>
          </p:nvPicPr>
          <p:blipFill>
            <a:blip r:embed="rId3" cstate="print"/>
            <a:stretch>
              <a:fillRect/>
            </a:stretch>
          </p:blipFill>
          <p:spPr>
            <a:xfrm>
              <a:off x="11108796" y="0"/>
              <a:ext cx="7179203" cy="10286999"/>
            </a:xfrm>
            <a:prstGeom prst="rect">
              <a:avLst/>
            </a:prstGeom>
          </p:spPr>
        </p:pic>
        <p:sp>
          <p:nvSpPr>
            <p:cNvPr id="1048600" name="object 5"/>
            <p:cNvSpPr/>
            <p:nvPr/>
          </p:nvSpPr>
          <p:spPr>
            <a:xfrm>
              <a:off x="9447268" y="978291"/>
              <a:ext cx="8114394" cy="7886700"/>
            </a:xfrm>
            <a:custGeom>
              <a:avLst/>
              <a:gdLst/>
              <a:ahLst/>
              <a:cxnLst/>
              <a:rect l="l" t="t" r="r" b="b"/>
              <a:pathLst>
                <a:path w="7886700" h="7886700">
                  <a:moveTo>
                    <a:pt x="3943350" y="7886700"/>
                  </a:moveTo>
                  <a:lnTo>
                    <a:pt x="3703132" y="7879503"/>
                  </a:lnTo>
                  <a:lnTo>
                    <a:pt x="3466720" y="7858188"/>
                  </a:lnTo>
                  <a:lnTo>
                    <a:pt x="3234527" y="7823167"/>
                  </a:lnTo>
                  <a:lnTo>
                    <a:pt x="3006966" y="7774853"/>
                  </a:lnTo>
                  <a:lnTo>
                    <a:pt x="2784448" y="7713657"/>
                  </a:lnTo>
                  <a:lnTo>
                    <a:pt x="2567387" y="7639994"/>
                  </a:lnTo>
                  <a:lnTo>
                    <a:pt x="2356194" y="7554274"/>
                  </a:lnTo>
                  <a:lnTo>
                    <a:pt x="2151283" y="7456911"/>
                  </a:lnTo>
                  <a:lnTo>
                    <a:pt x="1953065" y="7348317"/>
                  </a:lnTo>
                  <a:lnTo>
                    <a:pt x="1761954" y="7228904"/>
                  </a:lnTo>
                  <a:lnTo>
                    <a:pt x="1578361" y="7099085"/>
                  </a:lnTo>
                  <a:lnTo>
                    <a:pt x="1402699" y="6959273"/>
                  </a:lnTo>
                  <a:lnTo>
                    <a:pt x="1235381" y="6809880"/>
                  </a:lnTo>
                  <a:lnTo>
                    <a:pt x="1076819" y="6651318"/>
                  </a:lnTo>
                  <a:lnTo>
                    <a:pt x="927426" y="6484000"/>
                  </a:lnTo>
                  <a:lnTo>
                    <a:pt x="787614" y="6308338"/>
                  </a:lnTo>
                  <a:lnTo>
                    <a:pt x="657795" y="6124745"/>
                  </a:lnTo>
                  <a:lnTo>
                    <a:pt x="538382" y="5933634"/>
                  </a:lnTo>
                  <a:lnTo>
                    <a:pt x="429788" y="5735416"/>
                  </a:lnTo>
                  <a:lnTo>
                    <a:pt x="332425" y="5530505"/>
                  </a:lnTo>
                  <a:lnTo>
                    <a:pt x="246705" y="5319312"/>
                  </a:lnTo>
                  <a:lnTo>
                    <a:pt x="173042" y="5102251"/>
                  </a:lnTo>
                  <a:lnTo>
                    <a:pt x="111846" y="4879733"/>
                  </a:lnTo>
                  <a:lnTo>
                    <a:pt x="63532" y="4652172"/>
                  </a:lnTo>
                  <a:lnTo>
                    <a:pt x="28511" y="4419979"/>
                  </a:lnTo>
                  <a:lnTo>
                    <a:pt x="7196" y="4183567"/>
                  </a:lnTo>
                  <a:lnTo>
                    <a:pt x="0" y="3943350"/>
                  </a:lnTo>
                  <a:lnTo>
                    <a:pt x="7196" y="3703132"/>
                  </a:lnTo>
                  <a:lnTo>
                    <a:pt x="28511" y="3466720"/>
                  </a:lnTo>
                  <a:lnTo>
                    <a:pt x="63532" y="3234527"/>
                  </a:lnTo>
                  <a:lnTo>
                    <a:pt x="111846" y="3006966"/>
                  </a:lnTo>
                  <a:lnTo>
                    <a:pt x="173042" y="2784448"/>
                  </a:lnTo>
                  <a:lnTo>
                    <a:pt x="246705" y="2567387"/>
                  </a:lnTo>
                  <a:lnTo>
                    <a:pt x="332425" y="2356194"/>
                  </a:lnTo>
                  <a:lnTo>
                    <a:pt x="429788" y="2151283"/>
                  </a:lnTo>
                  <a:lnTo>
                    <a:pt x="538382" y="1953065"/>
                  </a:lnTo>
                  <a:lnTo>
                    <a:pt x="657795" y="1761954"/>
                  </a:lnTo>
                  <a:lnTo>
                    <a:pt x="787614" y="1578361"/>
                  </a:lnTo>
                  <a:lnTo>
                    <a:pt x="927426" y="1402699"/>
                  </a:lnTo>
                  <a:lnTo>
                    <a:pt x="1076819" y="1235381"/>
                  </a:lnTo>
                  <a:lnTo>
                    <a:pt x="1235381" y="1076819"/>
                  </a:lnTo>
                  <a:lnTo>
                    <a:pt x="1402699" y="927426"/>
                  </a:lnTo>
                  <a:lnTo>
                    <a:pt x="1578361" y="787614"/>
                  </a:lnTo>
                  <a:lnTo>
                    <a:pt x="1761954" y="657795"/>
                  </a:lnTo>
                  <a:lnTo>
                    <a:pt x="1953065" y="538382"/>
                  </a:lnTo>
                  <a:lnTo>
                    <a:pt x="2151283" y="429788"/>
                  </a:lnTo>
                  <a:lnTo>
                    <a:pt x="2356194" y="332425"/>
                  </a:lnTo>
                  <a:lnTo>
                    <a:pt x="2567387" y="246705"/>
                  </a:lnTo>
                  <a:lnTo>
                    <a:pt x="2784448" y="173042"/>
                  </a:lnTo>
                  <a:lnTo>
                    <a:pt x="3006966" y="111846"/>
                  </a:lnTo>
                  <a:lnTo>
                    <a:pt x="3234527" y="63532"/>
                  </a:lnTo>
                  <a:lnTo>
                    <a:pt x="3466720" y="28511"/>
                  </a:lnTo>
                  <a:lnTo>
                    <a:pt x="3703132" y="7196"/>
                  </a:lnTo>
                  <a:lnTo>
                    <a:pt x="3943350" y="0"/>
                  </a:lnTo>
                  <a:lnTo>
                    <a:pt x="4183567" y="7196"/>
                  </a:lnTo>
                  <a:lnTo>
                    <a:pt x="4419979" y="28511"/>
                  </a:lnTo>
                  <a:lnTo>
                    <a:pt x="4652172" y="63532"/>
                  </a:lnTo>
                  <a:lnTo>
                    <a:pt x="4879733" y="111846"/>
                  </a:lnTo>
                  <a:lnTo>
                    <a:pt x="5102251" y="173042"/>
                  </a:lnTo>
                  <a:lnTo>
                    <a:pt x="5319312" y="246705"/>
                  </a:lnTo>
                  <a:lnTo>
                    <a:pt x="5530505" y="332425"/>
                  </a:lnTo>
                  <a:lnTo>
                    <a:pt x="5735416" y="429788"/>
                  </a:lnTo>
                  <a:lnTo>
                    <a:pt x="5933634" y="538382"/>
                  </a:lnTo>
                  <a:lnTo>
                    <a:pt x="6124745" y="657795"/>
                  </a:lnTo>
                  <a:lnTo>
                    <a:pt x="6308338" y="787614"/>
                  </a:lnTo>
                  <a:lnTo>
                    <a:pt x="6484000" y="927426"/>
                  </a:lnTo>
                  <a:lnTo>
                    <a:pt x="6651318" y="1076819"/>
                  </a:lnTo>
                  <a:lnTo>
                    <a:pt x="6809880" y="1235381"/>
                  </a:lnTo>
                  <a:lnTo>
                    <a:pt x="6959273" y="1402699"/>
                  </a:lnTo>
                  <a:lnTo>
                    <a:pt x="7099085" y="1578361"/>
                  </a:lnTo>
                  <a:lnTo>
                    <a:pt x="7228904" y="1761954"/>
                  </a:lnTo>
                  <a:lnTo>
                    <a:pt x="7348317" y="1953065"/>
                  </a:lnTo>
                  <a:lnTo>
                    <a:pt x="7456911" y="2151283"/>
                  </a:lnTo>
                  <a:lnTo>
                    <a:pt x="7554274" y="2356194"/>
                  </a:lnTo>
                  <a:lnTo>
                    <a:pt x="7639994" y="2567387"/>
                  </a:lnTo>
                  <a:lnTo>
                    <a:pt x="7713657" y="2784448"/>
                  </a:lnTo>
                  <a:lnTo>
                    <a:pt x="7774853" y="3006966"/>
                  </a:lnTo>
                  <a:lnTo>
                    <a:pt x="7823167" y="3234527"/>
                  </a:lnTo>
                  <a:lnTo>
                    <a:pt x="7858188" y="3466720"/>
                  </a:lnTo>
                  <a:lnTo>
                    <a:pt x="7879503" y="3703132"/>
                  </a:lnTo>
                  <a:lnTo>
                    <a:pt x="7886700" y="3943350"/>
                  </a:lnTo>
                  <a:lnTo>
                    <a:pt x="7879503" y="4183567"/>
                  </a:lnTo>
                  <a:lnTo>
                    <a:pt x="7858188" y="4419979"/>
                  </a:lnTo>
                  <a:lnTo>
                    <a:pt x="7823167" y="4652172"/>
                  </a:lnTo>
                  <a:lnTo>
                    <a:pt x="7774853" y="4879733"/>
                  </a:lnTo>
                  <a:lnTo>
                    <a:pt x="7713657" y="5102251"/>
                  </a:lnTo>
                  <a:lnTo>
                    <a:pt x="7639994" y="5319312"/>
                  </a:lnTo>
                  <a:lnTo>
                    <a:pt x="7554274" y="5530505"/>
                  </a:lnTo>
                  <a:lnTo>
                    <a:pt x="7456911" y="5735416"/>
                  </a:lnTo>
                  <a:lnTo>
                    <a:pt x="7348317" y="5933634"/>
                  </a:lnTo>
                  <a:lnTo>
                    <a:pt x="7228904" y="6124745"/>
                  </a:lnTo>
                  <a:lnTo>
                    <a:pt x="7099085" y="6308338"/>
                  </a:lnTo>
                  <a:lnTo>
                    <a:pt x="6959273" y="6484000"/>
                  </a:lnTo>
                  <a:lnTo>
                    <a:pt x="6809880" y="6651318"/>
                  </a:lnTo>
                  <a:lnTo>
                    <a:pt x="6651318" y="6809880"/>
                  </a:lnTo>
                  <a:lnTo>
                    <a:pt x="6484000" y="6959273"/>
                  </a:lnTo>
                  <a:lnTo>
                    <a:pt x="6308338" y="7099085"/>
                  </a:lnTo>
                  <a:lnTo>
                    <a:pt x="6124745" y="7228904"/>
                  </a:lnTo>
                  <a:lnTo>
                    <a:pt x="5933634" y="7348317"/>
                  </a:lnTo>
                  <a:lnTo>
                    <a:pt x="5735416" y="7456911"/>
                  </a:lnTo>
                  <a:lnTo>
                    <a:pt x="5530505" y="7554274"/>
                  </a:lnTo>
                  <a:lnTo>
                    <a:pt x="5319312" y="7639994"/>
                  </a:lnTo>
                  <a:lnTo>
                    <a:pt x="5102251" y="7713657"/>
                  </a:lnTo>
                  <a:lnTo>
                    <a:pt x="4879733" y="7774853"/>
                  </a:lnTo>
                  <a:lnTo>
                    <a:pt x="4652172" y="7823167"/>
                  </a:lnTo>
                  <a:lnTo>
                    <a:pt x="4419979" y="7858188"/>
                  </a:lnTo>
                  <a:lnTo>
                    <a:pt x="4183567" y="7879503"/>
                  </a:lnTo>
                  <a:lnTo>
                    <a:pt x="3943350" y="7886700"/>
                  </a:lnTo>
                  <a:close/>
                </a:path>
              </a:pathLst>
            </a:custGeom>
            <a:solidFill>
              <a:srgbClr val="FFFFFF"/>
            </a:solidFill>
          </p:spPr>
          <p:txBody>
            <a:bodyPr wrap="square" lIns="0" tIns="0" rIns="0" bIns="0" rtlCol="0"/>
            <a:lstStyle/>
            <a:p>
              <a:endParaRPr dirty="0"/>
            </a:p>
          </p:txBody>
        </p:sp>
      </p:grpSp>
      <p:pic>
        <p:nvPicPr>
          <p:cNvPr id="2097177" name="object 7"/>
          <p:cNvPicPr>
            <a:picLocks/>
          </p:cNvPicPr>
          <p:nvPr/>
        </p:nvPicPr>
        <p:blipFill>
          <a:blip r:embed="rId4" cstate="print"/>
          <a:stretch>
            <a:fillRect/>
          </a:stretch>
        </p:blipFill>
        <p:spPr>
          <a:xfrm>
            <a:off x="0" y="9028648"/>
            <a:ext cx="2645834" cy="1258350"/>
          </a:xfrm>
          <a:prstGeom prst="rect">
            <a:avLst/>
          </a:prstGeom>
        </p:spPr>
      </p:pic>
      <p:grpSp>
        <p:nvGrpSpPr>
          <p:cNvPr id="28" name="object 8"/>
          <p:cNvGrpSpPr/>
          <p:nvPr/>
        </p:nvGrpSpPr>
        <p:grpSpPr>
          <a:xfrm>
            <a:off x="726337" y="3190875"/>
            <a:ext cx="809625" cy="809625"/>
            <a:chOff x="726337" y="3279442"/>
            <a:chExt cx="809625" cy="809625"/>
          </a:xfrm>
        </p:grpSpPr>
        <p:pic>
          <p:nvPicPr>
            <p:cNvPr id="2097178" name="object 9"/>
            <p:cNvPicPr>
              <a:picLocks/>
            </p:cNvPicPr>
            <p:nvPr/>
          </p:nvPicPr>
          <p:blipFill>
            <a:blip r:embed="rId5" cstate="print"/>
            <a:stretch>
              <a:fillRect/>
            </a:stretch>
          </p:blipFill>
          <p:spPr>
            <a:xfrm>
              <a:off x="726337" y="3279442"/>
              <a:ext cx="809624" cy="809624"/>
            </a:xfrm>
            <a:prstGeom prst="rect">
              <a:avLst/>
            </a:prstGeom>
          </p:spPr>
        </p:pic>
        <p:sp>
          <p:nvSpPr>
            <p:cNvPr id="1048601" name="object 10"/>
            <p:cNvSpPr/>
            <p:nvPr/>
          </p:nvSpPr>
          <p:spPr>
            <a:xfrm>
              <a:off x="867981" y="3411066"/>
              <a:ext cx="523875" cy="542925"/>
            </a:xfrm>
            <a:custGeom>
              <a:avLst/>
              <a:gdLst/>
              <a:ahLst/>
              <a:cxnLst/>
              <a:rect l="l" t="t" r="r" b="b"/>
              <a:pathLst>
                <a:path w="523875" h="542925">
                  <a:moveTo>
                    <a:pt x="511390" y="286499"/>
                  </a:moveTo>
                  <a:lnTo>
                    <a:pt x="507619" y="241960"/>
                  </a:lnTo>
                  <a:lnTo>
                    <a:pt x="496709" y="200152"/>
                  </a:lnTo>
                  <a:lnTo>
                    <a:pt x="479221" y="161417"/>
                  </a:lnTo>
                  <a:lnTo>
                    <a:pt x="455764" y="126060"/>
                  </a:lnTo>
                  <a:lnTo>
                    <a:pt x="431685" y="154660"/>
                  </a:lnTo>
                  <a:lnTo>
                    <a:pt x="451192" y="183794"/>
                  </a:lnTo>
                  <a:lnTo>
                    <a:pt x="464362" y="215074"/>
                  </a:lnTo>
                  <a:lnTo>
                    <a:pt x="471817" y="249110"/>
                  </a:lnTo>
                  <a:lnTo>
                    <a:pt x="474154" y="286499"/>
                  </a:lnTo>
                  <a:lnTo>
                    <a:pt x="468388" y="336740"/>
                  </a:lnTo>
                  <a:lnTo>
                    <a:pt x="451967" y="382828"/>
                  </a:lnTo>
                  <a:lnTo>
                    <a:pt x="426199" y="423468"/>
                  </a:lnTo>
                  <a:lnTo>
                    <a:pt x="392379" y="457352"/>
                  </a:lnTo>
                  <a:lnTo>
                    <a:pt x="351828" y="483171"/>
                  </a:lnTo>
                  <a:lnTo>
                    <a:pt x="305828" y="499618"/>
                  </a:lnTo>
                  <a:lnTo>
                    <a:pt x="255689" y="505396"/>
                  </a:lnTo>
                  <a:lnTo>
                    <a:pt x="205562" y="499618"/>
                  </a:lnTo>
                  <a:lnTo>
                    <a:pt x="159562" y="483171"/>
                  </a:lnTo>
                  <a:lnTo>
                    <a:pt x="118999" y="457352"/>
                  </a:lnTo>
                  <a:lnTo>
                    <a:pt x="85178" y="423468"/>
                  </a:lnTo>
                  <a:lnTo>
                    <a:pt x="59410" y="382828"/>
                  </a:lnTo>
                  <a:lnTo>
                    <a:pt x="42989" y="336740"/>
                  </a:lnTo>
                  <a:lnTo>
                    <a:pt x="37236" y="286499"/>
                  </a:lnTo>
                  <a:lnTo>
                    <a:pt x="42989" y="236245"/>
                  </a:lnTo>
                  <a:lnTo>
                    <a:pt x="59410" y="190144"/>
                  </a:lnTo>
                  <a:lnTo>
                    <a:pt x="85178" y="149491"/>
                  </a:lnTo>
                  <a:lnTo>
                    <a:pt x="118999" y="115595"/>
                  </a:lnTo>
                  <a:lnTo>
                    <a:pt x="159562" y="89763"/>
                  </a:lnTo>
                  <a:lnTo>
                    <a:pt x="205562" y="73317"/>
                  </a:lnTo>
                  <a:lnTo>
                    <a:pt x="255689" y="67538"/>
                  </a:lnTo>
                  <a:lnTo>
                    <a:pt x="282778" y="68668"/>
                  </a:lnTo>
                  <a:lnTo>
                    <a:pt x="307403" y="72453"/>
                  </a:lnTo>
                  <a:lnTo>
                    <a:pt x="330708" y="79489"/>
                  </a:lnTo>
                  <a:lnTo>
                    <a:pt x="353847" y="90347"/>
                  </a:lnTo>
                  <a:lnTo>
                    <a:pt x="376720" y="60248"/>
                  </a:lnTo>
                  <a:lnTo>
                    <a:pt x="348653" y="47002"/>
                  </a:lnTo>
                  <a:lnTo>
                    <a:pt x="319227" y="37630"/>
                  </a:lnTo>
                  <a:lnTo>
                    <a:pt x="288302" y="32054"/>
                  </a:lnTo>
                  <a:lnTo>
                    <a:pt x="255689" y="30213"/>
                  </a:lnTo>
                  <a:lnTo>
                    <a:pt x="209804" y="34353"/>
                  </a:lnTo>
                  <a:lnTo>
                    <a:pt x="166585" y="46278"/>
                  </a:lnTo>
                  <a:lnTo>
                    <a:pt x="126758" y="65265"/>
                  </a:lnTo>
                  <a:lnTo>
                    <a:pt x="91071" y="90576"/>
                  </a:lnTo>
                  <a:lnTo>
                    <a:pt x="60223" y="121488"/>
                  </a:lnTo>
                  <a:lnTo>
                    <a:pt x="34963" y="157264"/>
                  </a:lnTo>
                  <a:lnTo>
                    <a:pt x="16027" y="197180"/>
                  </a:lnTo>
                  <a:lnTo>
                    <a:pt x="4127" y="240499"/>
                  </a:lnTo>
                  <a:lnTo>
                    <a:pt x="0" y="286499"/>
                  </a:lnTo>
                  <a:lnTo>
                    <a:pt x="4127" y="332486"/>
                  </a:lnTo>
                  <a:lnTo>
                    <a:pt x="16027" y="375805"/>
                  </a:lnTo>
                  <a:lnTo>
                    <a:pt x="34963" y="415721"/>
                  </a:lnTo>
                  <a:lnTo>
                    <a:pt x="60223" y="451497"/>
                  </a:lnTo>
                  <a:lnTo>
                    <a:pt x="91071" y="482409"/>
                  </a:lnTo>
                  <a:lnTo>
                    <a:pt x="126758" y="507720"/>
                  </a:lnTo>
                  <a:lnTo>
                    <a:pt x="166585" y="526707"/>
                  </a:lnTo>
                  <a:lnTo>
                    <a:pt x="209804" y="538632"/>
                  </a:lnTo>
                  <a:lnTo>
                    <a:pt x="255701" y="542772"/>
                  </a:lnTo>
                  <a:lnTo>
                    <a:pt x="301586" y="538632"/>
                  </a:lnTo>
                  <a:lnTo>
                    <a:pt x="344805" y="526707"/>
                  </a:lnTo>
                  <a:lnTo>
                    <a:pt x="384632" y="507720"/>
                  </a:lnTo>
                  <a:lnTo>
                    <a:pt x="420319" y="482409"/>
                  </a:lnTo>
                  <a:lnTo>
                    <a:pt x="451167" y="451497"/>
                  </a:lnTo>
                  <a:lnTo>
                    <a:pt x="476427" y="415721"/>
                  </a:lnTo>
                  <a:lnTo>
                    <a:pt x="495363" y="375805"/>
                  </a:lnTo>
                  <a:lnTo>
                    <a:pt x="507263" y="332486"/>
                  </a:lnTo>
                  <a:lnTo>
                    <a:pt x="511390" y="286499"/>
                  </a:lnTo>
                  <a:close/>
                </a:path>
                <a:path w="523875" h="542925">
                  <a:moveTo>
                    <a:pt x="523532" y="5956"/>
                  </a:moveTo>
                  <a:lnTo>
                    <a:pt x="522071" y="3975"/>
                  </a:lnTo>
                  <a:lnTo>
                    <a:pt x="516255" y="787"/>
                  </a:lnTo>
                  <a:lnTo>
                    <a:pt x="510578" y="0"/>
                  </a:lnTo>
                  <a:lnTo>
                    <a:pt x="502119" y="0"/>
                  </a:lnTo>
                  <a:lnTo>
                    <a:pt x="455815" y="7150"/>
                  </a:lnTo>
                  <a:lnTo>
                    <a:pt x="423989" y="28613"/>
                  </a:lnTo>
                  <a:lnTo>
                    <a:pt x="396570" y="61582"/>
                  </a:lnTo>
                  <a:lnTo>
                    <a:pt x="368465" y="97332"/>
                  </a:lnTo>
                  <a:lnTo>
                    <a:pt x="339686" y="135877"/>
                  </a:lnTo>
                  <a:lnTo>
                    <a:pt x="310222" y="177215"/>
                  </a:lnTo>
                  <a:lnTo>
                    <a:pt x="280085" y="221348"/>
                  </a:lnTo>
                  <a:lnTo>
                    <a:pt x="249275" y="268262"/>
                  </a:lnTo>
                  <a:lnTo>
                    <a:pt x="217766" y="317969"/>
                  </a:lnTo>
                  <a:lnTo>
                    <a:pt x="214071" y="323278"/>
                  </a:lnTo>
                  <a:lnTo>
                    <a:pt x="210502" y="325920"/>
                  </a:lnTo>
                  <a:lnTo>
                    <a:pt x="207060" y="325920"/>
                  </a:lnTo>
                  <a:lnTo>
                    <a:pt x="203123" y="322935"/>
                  </a:lnTo>
                  <a:lnTo>
                    <a:pt x="198043" y="313994"/>
                  </a:lnTo>
                  <a:lnTo>
                    <a:pt x="191820" y="299097"/>
                  </a:lnTo>
                  <a:lnTo>
                    <a:pt x="184454" y="278231"/>
                  </a:lnTo>
                  <a:lnTo>
                    <a:pt x="180022" y="267093"/>
                  </a:lnTo>
                  <a:lnTo>
                    <a:pt x="174637" y="259143"/>
                  </a:lnTo>
                  <a:lnTo>
                    <a:pt x="168325" y="254381"/>
                  </a:lnTo>
                  <a:lnTo>
                    <a:pt x="161061" y="252793"/>
                  </a:lnTo>
                  <a:lnTo>
                    <a:pt x="154266" y="253377"/>
                  </a:lnTo>
                  <a:lnTo>
                    <a:pt x="118770" y="270154"/>
                  </a:lnTo>
                  <a:lnTo>
                    <a:pt x="103162" y="294525"/>
                  </a:lnTo>
                  <a:lnTo>
                    <a:pt x="104444" y="305104"/>
                  </a:lnTo>
                  <a:lnTo>
                    <a:pt x="114757" y="343268"/>
                  </a:lnTo>
                  <a:lnTo>
                    <a:pt x="132600" y="395211"/>
                  </a:lnTo>
                  <a:lnTo>
                    <a:pt x="155511" y="431647"/>
                  </a:lnTo>
                  <a:lnTo>
                    <a:pt x="189217" y="434035"/>
                  </a:lnTo>
                  <a:lnTo>
                    <a:pt x="202107" y="433146"/>
                  </a:lnTo>
                  <a:lnTo>
                    <a:pt x="212610" y="430453"/>
                  </a:lnTo>
                  <a:lnTo>
                    <a:pt x="220738" y="425983"/>
                  </a:lnTo>
                  <a:lnTo>
                    <a:pt x="226491" y="419722"/>
                  </a:lnTo>
                  <a:lnTo>
                    <a:pt x="252895" y="378917"/>
                  </a:lnTo>
                  <a:lnTo>
                    <a:pt x="279730" y="338518"/>
                  </a:lnTo>
                  <a:lnTo>
                    <a:pt x="307009" y="298526"/>
                  </a:lnTo>
                  <a:lnTo>
                    <a:pt x="334746" y="258953"/>
                  </a:lnTo>
                  <a:lnTo>
                    <a:pt x="362915" y="219798"/>
                  </a:lnTo>
                  <a:lnTo>
                    <a:pt x="391528" y="181051"/>
                  </a:lnTo>
                  <a:lnTo>
                    <a:pt x="420598" y="142722"/>
                  </a:lnTo>
                  <a:lnTo>
                    <a:pt x="450100" y="104800"/>
                  </a:lnTo>
                  <a:lnTo>
                    <a:pt x="480047" y="67297"/>
                  </a:lnTo>
                  <a:lnTo>
                    <a:pt x="510438" y="30200"/>
                  </a:lnTo>
                  <a:lnTo>
                    <a:pt x="516166" y="22733"/>
                  </a:lnTo>
                  <a:lnTo>
                    <a:pt x="520255" y="16586"/>
                  </a:lnTo>
                  <a:lnTo>
                    <a:pt x="522706" y="11798"/>
                  </a:lnTo>
                  <a:lnTo>
                    <a:pt x="523532" y="8343"/>
                  </a:lnTo>
                  <a:lnTo>
                    <a:pt x="523532" y="5956"/>
                  </a:lnTo>
                  <a:close/>
                </a:path>
              </a:pathLst>
            </a:custGeom>
            <a:solidFill>
              <a:srgbClr val="FFFFFF"/>
            </a:solidFill>
          </p:spPr>
          <p:txBody>
            <a:bodyPr wrap="square" lIns="0" tIns="0" rIns="0" bIns="0" rtlCol="0"/>
            <a:lstStyle/>
            <a:p>
              <a:endParaRPr/>
            </a:p>
          </p:txBody>
        </p:sp>
      </p:grpSp>
      <p:sp>
        <p:nvSpPr>
          <p:cNvPr id="1048602" name="object 11"/>
          <p:cNvSpPr txBox="1"/>
          <p:nvPr/>
        </p:nvSpPr>
        <p:spPr>
          <a:xfrm>
            <a:off x="982080" y="1832447"/>
            <a:ext cx="8623300" cy="7180812"/>
          </a:xfrm>
          <a:prstGeom prst="rect">
            <a:avLst/>
          </a:prstGeom>
        </p:spPr>
        <p:txBody>
          <a:bodyPr vert="horz" wrap="square" lIns="0" tIns="29845" rIns="0" bIns="0" rtlCol="0">
            <a:spAutoFit/>
          </a:bodyPr>
          <a:lstStyle/>
          <a:p>
            <a:pPr marL="12700" marR="5080">
              <a:lnSpc>
                <a:spcPts val="3080"/>
              </a:lnSpc>
              <a:spcBef>
                <a:spcPts val="235"/>
              </a:spcBef>
            </a:pPr>
            <a:r>
              <a:rPr sz="2600" b="1" spc="50" dirty="0">
                <a:latin typeface="Tahoma"/>
                <a:cs typeface="Tahoma"/>
              </a:rPr>
              <a:t>The</a:t>
            </a:r>
            <a:r>
              <a:rPr sz="2600" b="1" spc="55" dirty="0">
                <a:latin typeface="Tahoma"/>
                <a:cs typeface="Tahoma"/>
              </a:rPr>
              <a:t> </a:t>
            </a:r>
            <a:r>
              <a:rPr sz="2600" b="1" spc="70" dirty="0">
                <a:latin typeface="Tahoma"/>
                <a:cs typeface="Tahoma"/>
              </a:rPr>
              <a:t>procedure</a:t>
            </a:r>
            <a:r>
              <a:rPr sz="2600" b="1" spc="55" dirty="0">
                <a:latin typeface="Tahoma"/>
                <a:cs typeface="Tahoma"/>
              </a:rPr>
              <a:t> </a:t>
            </a:r>
            <a:r>
              <a:rPr sz="2600" b="1" spc="15" dirty="0">
                <a:latin typeface="Tahoma"/>
                <a:cs typeface="Tahoma"/>
              </a:rPr>
              <a:t>of</a:t>
            </a:r>
            <a:r>
              <a:rPr sz="2600" b="1" spc="55" dirty="0">
                <a:latin typeface="Tahoma"/>
                <a:cs typeface="Tahoma"/>
              </a:rPr>
              <a:t> </a:t>
            </a:r>
            <a:r>
              <a:rPr sz="2600" b="1" spc="65" dirty="0">
                <a:latin typeface="Tahoma"/>
                <a:cs typeface="Tahoma"/>
              </a:rPr>
              <a:t>building</a:t>
            </a:r>
            <a:r>
              <a:rPr lang="en-US" sz="2600" b="1" spc="55" dirty="0">
                <a:latin typeface="Tahoma"/>
                <a:cs typeface="Tahoma"/>
              </a:rPr>
              <a:t> this project in</a:t>
            </a:r>
            <a:r>
              <a:rPr sz="2600" b="1" spc="55" dirty="0">
                <a:latin typeface="Tahoma"/>
                <a:cs typeface="Tahoma"/>
              </a:rPr>
              <a:t> </a:t>
            </a:r>
            <a:r>
              <a:rPr sz="2600" b="1" spc="75" dirty="0">
                <a:latin typeface="Tahoma"/>
                <a:cs typeface="Tahoma"/>
              </a:rPr>
              <a:t>python</a:t>
            </a:r>
            <a:r>
              <a:rPr sz="2600" b="1" spc="55" dirty="0">
                <a:latin typeface="Tahoma"/>
                <a:cs typeface="Tahoma"/>
              </a:rPr>
              <a:t> </a:t>
            </a:r>
            <a:r>
              <a:rPr sz="2600" b="1" spc="-180" dirty="0">
                <a:latin typeface="Tahoma"/>
                <a:cs typeface="Tahoma"/>
              </a:rPr>
              <a:t>, </a:t>
            </a:r>
            <a:r>
              <a:rPr sz="2600" b="1" spc="-745" dirty="0">
                <a:latin typeface="Tahoma"/>
                <a:cs typeface="Tahoma"/>
              </a:rPr>
              <a:t> </a:t>
            </a:r>
            <a:r>
              <a:rPr sz="2600" b="1" spc="70" dirty="0">
                <a:latin typeface="Tahoma"/>
                <a:cs typeface="Tahoma"/>
              </a:rPr>
              <a:t>we</a:t>
            </a:r>
            <a:r>
              <a:rPr sz="2600" b="1" spc="-50" dirty="0">
                <a:latin typeface="Tahoma"/>
                <a:cs typeface="Tahoma"/>
              </a:rPr>
              <a:t> </a:t>
            </a:r>
            <a:r>
              <a:rPr sz="2600" b="1" spc="-10" dirty="0">
                <a:latin typeface="Tahoma"/>
                <a:cs typeface="Tahoma"/>
              </a:rPr>
              <a:t>will</a:t>
            </a:r>
            <a:r>
              <a:rPr sz="2600" b="1" spc="-45" dirty="0">
                <a:latin typeface="Tahoma"/>
                <a:cs typeface="Tahoma"/>
              </a:rPr>
              <a:t> </a:t>
            </a:r>
            <a:r>
              <a:rPr sz="2600" b="1" spc="95" dirty="0">
                <a:latin typeface="Tahoma"/>
                <a:cs typeface="Tahoma"/>
              </a:rPr>
              <a:t>need</a:t>
            </a:r>
            <a:r>
              <a:rPr sz="2600" b="1" spc="-45" dirty="0">
                <a:latin typeface="Tahoma"/>
                <a:cs typeface="Tahoma"/>
              </a:rPr>
              <a:t> </a:t>
            </a:r>
            <a:r>
              <a:rPr sz="2600" b="1" spc="40" dirty="0">
                <a:latin typeface="Tahoma"/>
                <a:cs typeface="Tahoma"/>
              </a:rPr>
              <a:t>to</a:t>
            </a:r>
            <a:r>
              <a:rPr sz="2600" b="1" spc="-45" dirty="0">
                <a:latin typeface="Tahoma"/>
                <a:cs typeface="Tahoma"/>
              </a:rPr>
              <a:t> </a:t>
            </a:r>
            <a:r>
              <a:rPr sz="2600" b="1" spc="50" dirty="0">
                <a:latin typeface="Tahoma"/>
                <a:cs typeface="Tahoma"/>
              </a:rPr>
              <a:t>execute</a:t>
            </a:r>
            <a:r>
              <a:rPr sz="2600" b="1" spc="-45" dirty="0">
                <a:latin typeface="Tahoma"/>
                <a:cs typeface="Tahoma"/>
              </a:rPr>
              <a:t> </a:t>
            </a:r>
            <a:r>
              <a:rPr sz="2600" b="1" spc="5" dirty="0">
                <a:latin typeface="Tahoma"/>
                <a:cs typeface="Tahoma"/>
              </a:rPr>
              <a:t>as</a:t>
            </a:r>
            <a:r>
              <a:rPr sz="2600" b="1" spc="-45" dirty="0">
                <a:latin typeface="Tahoma"/>
                <a:cs typeface="Tahoma"/>
              </a:rPr>
              <a:t> </a:t>
            </a:r>
            <a:r>
              <a:rPr sz="2600" b="1" spc="10" dirty="0">
                <a:latin typeface="Tahoma"/>
                <a:cs typeface="Tahoma"/>
              </a:rPr>
              <a:t>follows</a:t>
            </a:r>
            <a:r>
              <a:rPr sz="2600" b="1" spc="-45" dirty="0">
                <a:latin typeface="Tahoma"/>
                <a:cs typeface="Tahoma"/>
              </a:rPr>
              <a:t> </a:t>
            </a:r>
            <a:r>
              <a:rPr sz="2600" b="1" spc="-315" dirty="0">
                <a:latin typeface="Tahoma"/>
                <a:cs typeface="Tahoma"/>
              </a:rPr>
              <a:t>:</a:t>
            </a:r>
            <a:endParaRPr sz="2600" dirty="0">
              <a:latin typeface="Tahoma"/>
              <a:cs typeface="Tahoma"/>
            </a:endParaRPr>
          </a:p>
          <a:p>
            <a:pPr>
              <a:lnSpc>
                <a:spcPct val="100000"/>
              </a:lnSpc>
              <a:spcBef>
                <a:spcPts val="10"/>
              </a:spcBef>
            </a:pPr>
            <a:endParaRPr sz="3100" dirty="0">
              <a:latin typeface="Tahoma"/>
              <a:cs typeface="Tahoma"/>
            </a:endParaRPr>
          </a:p>
          <a:p>
            <a:pPr marL="777875">
              <a:lnSpc>
                <a:spcPct val="100000"/>
              </a:lnSpc>
            </a:pPr>
            <a:r>
              <a:rPr sz="2600" b="1" u="sng" spc="-20" dirty="0">
                <a:latin typeface="Tahoma"/>
                <a:cs typeface="Tahoma"/>
              </a:rPr>
              <a:t>S</a:t>
            </a:r>
            <a:r>
              <a:rPr sz="2600" b="1" u="sng" spc="15" dirty="0">
                <a:latin typeface="Tahoma"/>
                <a:cs typeface="Tahoma"/>
              </a:rPr>
              <a:t>t</a:t>
            </a:r>
            <a:r>
              <a:rPr sz="2600" b="1" u="sng" spc="65" dirty="0">
                <a:latin typeface="Tahoma"/>
                <a:cs typeface="Tahoma"/>
              </a:rPr>
              <a:t>e</a:t>
            </a:r>
            <a:r>
              <a:rPr sz="2600" b="1" u="sng" spc="145" dirty="0">
                <a:latin typeface="Tahoma"/>
                <a:cs typeface="Tahoma"/>
              </a:rPr>
              <a:t>p</a:t>
            </a:r>
            <a:r>
              <a:rPr sz="2600" b="1" u="sng" spc="-45" dirty="0">
                <a:latin typeface="Tahoma"/>
                <a:cs typeface="Tahoma"/>
              </a:rPr>
              <a:t> </a:t>
            </a:r>
            <a:r>
              <a:rPr sz="2600" b="1" u="sng" spc="-665" dirty="0">
                <a:latin typeface="Tahoma"/>
                <a:cs typeface="Tahoma"/>
              </a:rPr>
              <a:t>1</a:t>
            </a:r>
            <a:r>
              <a:rPr sz="2600" b="1" u="sng" spc="-45" dirty="0">
                <a:latin typeface="Tahoma"/>
                <a:cs typeface="Tahoma"/>
              </a:rPr>
              <a:t> </a:t>
            </a:r>
            <a:r>
              <a:rPr lang="en-US" sz="2600" b="1" u="sng" spc="-315" dirty="0">
                <a:latin typeface="Tahoma"/>
                <a:cs typeface="Tahoma"/>
              </a:rPr>
              <a:t>: </a:t>
            </a:r>
            <a:endParaRPr lang="en-US" sz="2000" u="sng" dirty="0">
              <a:ea typeface="Tahoma" panose="020B0604030504040204" pitchFamily="34" charset="0"/>
              <a:cs typeface="Tahoma" panose="020B0604030504040204" pitchFamily="34" charset="0"/>
            </a:endParaRPr>
          </a:p>
          <a:p>
            <a:pPr marL="777875">
              <a:lnSpc>
                <a:spcPct val="100000"/>
              </a:lnSpc>
            </a:pPr>
            <a:r>
              <a:rPr lang="en-US" sz="2000" b="1" dirty="0">
                <a:latin typeface="Tahoma" panose="020B0604030504040204" pitchFamily="34" charset="0"/>
                <a:ea typeface="Tahoma" panose="020B0604030504040204" pitchFamily="34" charset="0"/>
                <a:cs typeface="Tahoma" panose="020B0604030504040204" pitchFamily="34" charset="0"/>
              </a:rPr>
              <a:t>Firstly we’re defining a list. Then, we’re going to make  various operations stated down below.</a:t>
            </a:r>
          </a:p>
          <a:p>
            <a:pPr marL="1120775" indent="-342900">
              <a:lnSpc>
                <a:spcPct val="100000"/>
              </a:lnSpc>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Edit</a:t>
            </a:r>
          </a:p>
          <a:p>
            <a:pPr marL="1120775" indent="-342900">
              <a:lnSpc>
                <a:spcPct val="100000"/>
              </a:lnSpc>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Search</a:t>
            </a:r>
          </a:p>
          <a:p>
            <a:pPr marL="1120775" indent="-342900">
              <a:lnSpc>
                <a:spcPct val="100000"/>
              </a:lnSpc>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Delete</a:t>
            </a:r>
          </a:p>
          <a:p>
            <a:pPr marL="1120775" indent="-342900">
              <a:lnSpc>
                <a:spcPct val="100000"/>
              </a:lnSpc>
              <a:buFont typeface="Arial" panose="020B0604020202020204" pitchFamily="34" charset="0"/>
              <a:buChar char="•"/>
            </a:pPr>
            <a:r>
              <a:rPr lang="en-US" sz="2000" b="1" dirty="0">
                <a:latin typeface="Tahoma" panose="020B0604030504040204" pitchFamily="34" charset="0"/>
                <a:ea typeface="Tahoma" panose="020B0604030504040204" pitchFamily="34" charset="0"/>
                <a:cs typeface="Tahoma" panose="020B0604030504040204" pitchFamily="34" charset="0"/>
              </a:rPr>
              <a:t>Add</a:t>
            </a:r>
            <a:endParaRPr sz="2100" dirty="0">
              <a:latin typeface="Tahoma"/>
              <a:cs typeface="Tahoma"/>
            </a:endParaRPr>
          </a:p>
          <a:p>
            <a:pPr marL="777875">
              <a:lnSpc>
                <a:spcPct val="100000"/>
              </a:lnSpc>
            </a:pPr>
            <a:r>
              <a:rPr sz="2600" b="1" u="sng" spc="-20" dirty="0">
                <a:latin typeface="Tahoma"/>
                <a:cs typeface="Tahoma"/>
              </a:rPr>
              <a:t>S</a:t>
            </a:r>
            <a:r>
              <a:rPr sz="2600" b="1" u="sng" spc="15" dirty="0">
                <a:latin typeface="Tahoma"/>
                <a:cs typeface="Tahoma"/>
              </a:rPr>
              <a:t>t</a:t>
            </a:r>
            <a:r>
              <a:rPr sz="2600" b="1" u="sng" spc="65" dirty="0">
                <a:latin typeface="Tahoma"/>
                <a:cs typeface="Tahoma"/>
              </a:rPr>
              <a:t>e</a:t>
            </a:r>
            <a:r>
              <a:rPr sz="2600" b="1" u="sng" spc="145" dirty="0">
                <a:latin typeface="Tahoma"/>
                <a:cs typeface="Tahoma"/>
              </a:rPr>
              <a:t>p</a:t>
            </a:r>
            <a:r>
              <a:rPr sz="2600" b="1" u="sng" spc="-45" dirty="0">
                <a:latin typeface="Tahoma"/>
                <a:cs typeface="Tahoma"/>
              </a:rPr>
              <a:t> </a:t>
            </a:r>
            <a:r>
              <a:rPr sz="2600" b="1" u="sng" spc="-145" dirty="0">
                <a:latin typeface="Tahoma"/>
                <a:cs typeface="Tahoma"/>
              </a:rPr>
              <a:t>2</a:t>
            </a:r>
            <a:r>
              <a:rPr sz="2600" b="1" u="sng" spc="-45" dirty="0">
                <a:latin typeface="Tahoma"/>
                <a:cs typeface="Tahoma"/>
              </a:rPr>
              <a:t> </a:t>
            </a:r>
            <a:r>
              <a:rPr sz="2600" b="1" u="sng" spc="-315" dirty="0">
                <a:latin typeface="Tahoma"/>
                <a:cs typeface="Tahoma"/>
              </a:rPr>
              <a:t>:</a:t>
            </a:r>
            <a:endParaRPr lang="en-US" sz="2600" u="sng" spc="-315" dirty="0">
              <a:latin typeface="Tahoma"/>
              <a:cs typeface="Tahoma"/>
            </a:endParaRPr>
          </a:p>
          <a:p>
            <a:pPr marL="777875">
              <a:lnSpc>
                <a:spcPct val="100000"/>
              </a:lnSpc>
            </a:pPr>
            <a:r>
              <a:rPr lang="en-US" sz="2000" b="1" dirty="0">
                <a:latin typeface="Tahoma"/>
                <a:cs typeface="Tahoma"/>
              </a:rPr>
              <a:t>We will define and call functions for each functionality. For inputting the DATA, We will check character wise not string wise.</a:t>
            </a:r>
            <a:endParaRPr sz="2850" dirty="0">
              <a:latin typeface="Tahoma"/>
              <a:cs typeface="Tahoma"/>
            </a:endParaRPr>
          </a:p>
          <a:p>
            <a:pPr marL="777875">
              <a:lnSpc>
                <a:spcPct val="100000"/>
              </a:lnSpc>
              <a:spcBef>
                <a:spcPts val="5"/>
              </a:spcBef>
            </a:pPr>
            <a:r>
              <a:rPr lang="en-US" sz="2600" b="1" u="sng" spc="-20" dirty="0">
                <a:latin typeface="Tahoma"/>
                <a:cs typeface="Tahoma"/>
              </a:rPr>
              <a:t>S</a:t>
            </a:r>
            <a:r>
              <a:rPr lang="en-US" sz="2600" b="1" u="sng" spc="15" dirty="0">
                <a:latin typeface="Tahoma"/>
                <a:cs typeface="Tahoma"/>
              </a:rPr>
              <a:t>t</a:t>
            </a:r>
            <a:r>
              <a:rPr lang="en-US" sz="2600" b="1" u="sng" spc="65" dirty="0">
                <a:latin typeface="Tahoma"/>
                <a:cs typeface="Tahoma"/>
              </a:rPr>
              <a:t>e</a:t>
            </a:r>
            <a:r>
              <a:rPr lang="en-US" sz="2600" b="1" u="sng" spc="145" dirty="0">
                <a:latin typeface="Tahoma"/>
                <a:cs typeface="Tahoma"/>
              </a:rPr>
              <a:t>p</a:t>
            </a:r>
            <a:r>
              <a:rPr lang="en-US" sz="2600" b="1" u="sng" spc="-45" dirty="0">
                <a:latin typeface="Tahoma"/>
                <a:cs typeface="Tahoma"/>
              </a:rPr>
              <a:t> </a:t>
            </a:r>
            <a:r>
              <a:rPr lang="en-US" sz="2600" b="1" u="sng" spc="-145" dirty="0">
                <a:latin typeface="Tahoma"/>
                <a:cs typeface="Tahoma"/>
              </a:rPr>
              <a:t>3</a:t>
            </a:r>
            <a:r>
              <a:rPr lang="en-US" sz="2600" b="1" u="sng" spc="-45" dirty="0">
                <a:latin typeface="Tahoma"/>
                <a:cs typeface="Tahoma"/>
              </a:rPr>
              <a:t> </a:t>
            </a:r>
            <a:r>
              <a:rPr lang="en-US" sz="2600" b="1" u="sng" spc="-315" dirty="0">
                <a:latin typeface="Tahoma"/>
                <a:cs typeface="Tahoma"/>
              </a:rPr>
              <a:t>:</a:t>
            </a:r>
            <a:endParaRPr lang="en-US" sz="2600" u="sng" dirty="0">
              <a:latin typeface="Tahoma"/>
              <a:cs typeface="Tahoma"/>
            </a:endParaRPr>
          </a:p>
          <a:p>
            <a:pPr marL="777875">
              <a:lnSpc>
                <a:spcPct val="100000"/>
              </a:lnSpc>
              <a:spcBef>
                <a:spcPts val="5"/>
              </a:spcBef>
            </a:pPr>
            <a:r>
              <a:rPr lang="en-US" sz="2000" b="1" dirty="0">
                <a:latin typeface="Tahoma"/>
                <a:cs typeface="Tahoma"/>
              </a:rPr>
              <a:t>Then, we will take input for each bottom S for Search, E for Edit, D for Delete, etc.</a:t>
            </a:r>
          </a:p>
          <a:p>
            <a:pPr marL="777875">
              <a:lnSpc>
                <a:spcPct val="100000"/>
              </a:lnSpc>
              <a:spcBef>
                <a:spcPts val="5"/>
              </a:spcBef>
            </a:pPr>
            <a:endParaRPr lang="en-US" sz="2000" b="1" spc="140" dirty="0">
              <a:latin typeface="Tahoma"/>
              <a:cs typeface="Tahoma"/>
            </a:endParaRPr>
          </a:p>
          <a:p>
            <a:pPr marL="777875">
              <a:lnSpc>
                <a:spcPct val="100000"/>
              </a:lnSpc>
              <a:spcBef>
                <a:spcPts val="5"/>
              </a:spcBef>
            </a:pPr>
            <a:r>
              <a:rPr lang="en-US" sz="2400" b="1" u="sng" spc="140" dirty="0">
                <a:latin typeface="Tahoma"/>
                <a:cs typeface="Tahoma"/>
              </a:rPr>
              <a:t>Step 4 :</a:t>
            </a:r>
          </a:p>
          <a:p>
            <a:pPr marL="777875">
              <a:lnSpc>
                <a:spcPct val="100000"/>
              </a:lnSpc>
              <a:spcBef>
                <a:spcPts val="5"/>
              </a:spcBef>
            </a:pPr>
            <a:r>
              <a:rPr lang="en-US" sz="2000" b="1" dirty="0">
                <a:latin typeface="Tahoma"/>
                <a:cs typeface="Tahoma"/>
              </a:rPr>
              <a:t>Then, we will add C for Closing our loop i.e. our contact book</a:t>
            </a:r>
          </a:p>
          <a:p>
            <a:pPr marL="777875">
              <a:lnSpc>
                <a:spcPct val="100000"/>
              </a:lnSpc>
              <a:spcBef>
                <a:spcPts val="5"/>
              </a:spcBef>
            </a:pPr>
            <a:r>
              <a:rPr lang="en-US" sz="2000" b="1" spc="140" dirty="0">
                <a:latin typeface="Tahoma"/>
                <a:cs typeface="Tahoma"/>
              </a:rPr>
              <a:t> </a:t>
            </a:r>
            <a:endParaRPr sz="2000" dirty="0">
              <a:latin typeface="Tahoma"/>
              <a:cs typeface="Tahoma"/>
            </a:endParaRPr>
          </a:p>
        </p:txBody>
      </p:sp>
      <p:sp>
        <p:nvSpPr>
          <p:cNvPr id="1048603" name="object 12"/>
          <p:cNvSpPr txBox="1">
            <a:spLocks noGrp="1"/>
          </p:cNvSpPr>
          <p:nvPr>
            <p:ph type="title"/>
          </p:nvPr>
        </p:nvSpPr>
        <p:spPr>
          <a:xfrm>
            <a:off x="1075768" y="625686"/>
            <a:ext cx="2429432" cy="705321"/>
          </a:xfrm>
          <a:prstGeom prst="rect">
            <a:avLst/>
          </a:prstGeom>
        </p:spPr>
        <p:txBody>
          <a:bodyPr vert="horz" wrap="square" lIns="0" tIns="12700" rIns="0" bIns="0" rtlCol="0">
            <a:spAutoFit/>
          </a:bodyPr>
          <a:lstStyle/>
          <a:p>
            <a:pPr marL="12700">
              <a:lnSpc>
                <a:spcPct val="100000"/>
              </a:lnSpc>
              <a:spcBef>
                <a:spcPts val="100"/>
              </a:spcBef>
            </a:pPr>
            <a:r>
              <a:rPr sz="4500" u="sng" spc="130" dirty="0">
                <a:solidFill>
                  <a:srgbClr val="000000"/>
                </a:solidFill>
              </a:rPr>
              <a:t>STEPS</a:t>
            </a:r>
            <a:r>
              <a:rPr sz="4500" spc="-130" dirty="0">
                <a:solidFill>
                  <a:srgbClr val="000000"/>
                </a:solidFill>
              </a:rPr>
              <a:t> </a:t>
            </a:r>
            <a:r>
              <a:rPr sz="4500" spc="-459" dirty="0">
                <a:solidFill>
                  <a:srgbClr val="000000"/>
                </a:solidFill>
              </a:rPr>
              <a:t>:</a:t>
            </a:r>
            <a:endParaRPr sz="4500" dirty="0"/>
          </a:p>
        </p:txBody>
      </p:sp>
      <p:grpSp>
        <p:nvGrpSpPr>
          <p:cNvPr id="29" name="object 13"/>
          <p:cNvGrpSpPr/>
          <p:nvPr/>
        </p:nvGrpSpPr>
        <p:grpSpPr>
          <a:xfrm>
            <a:off x="726337" y="5400675"/>
            <a:ext cx="809625" cy="809625"/>
            <a:chOff x="726337" y="5131834"/>
            <a:chExt cx="809625" cy="809625"/>
          </a:xfrm>
        </p:grpSpPr>
        <p:pic>
          <p:nvPicPr>
            <p:cNvPr id="2097179" name="object 14"/>
            <p:cNvPicPr>
              <a:picLocks/>
            </p:cNvPicPr>
            <p:nvPr/>
          </p:nvPicPr>
          <p:blipFill>
            <a:blip r:embed="rId6" cstate="print"/>
            <a:stretch>
              <a:fillRect/>
            </a:stretch>
          </p:blipFill>
          <p:spPr>
            <a:xfrm>
              <a:off x="726337" y="5131834"/>
              <a:ext cx="809624" cy="809624"/>
            </a:xfrm>
            <a:prstGeom prst="rect">
              <a:avLst/>
            </a:prstGeom>
          </p:spPr>
        </p:pic>
        <p:sp>
          <p:nvSpPr>
            <p:cNvPr id="1048604" name="object 15"/>
            <p:cNvSpPr/>
            <p:nvPr/>
          </p:nvSpPr>
          <p:spPr>
            <a:xfrm>
              <a:off x="867981" y="5244629"/>
              <a:ext cx="523875" cy="542925"/>
            </a:xfrm>
            <a:custGeom>
              <a:avLst/>
              <a:gdLst/>
              <a:ahLst/>
              <a:cxnLst/>
              <a:rect l="l" t="t" r="r" b="b"/>
              <a:pathLst>
                <a:path w="523875" h="542925">
                  <a:moveTo>
                    <a:pt x="511390" y="286499"/>
                  </a:moveTo>
                  <a:lnTo>
                    <a:pt x="507619" y="241960"/>
                  </a:lnTo>
                  <a:lnTo>
                    <a:pt x="496709" y="200152"/>
                  </a:lnTo>
                  <a:lnTo>
                    <a:pt x="479221" y="161417"/>
                  </a:lnTo>
                  <a:lnTo>
                    <a:pt x="455764" y="126060"/>
                  </a:lnTo>
                  <a:lnTo>
                    <a:pt x="431685" y="154660"/>
                  </a:lnTo>
                  <a:lnTo>
                    <a:pt x="451192" y="183794"/>
                  </a:lnTo>
                  <a:lnTo>
                    <a:pt x="464362" y="215074"/>
                  </a:lnTo>
                  <a:lnTo>
                    <a:pt x="471817" y="249110"/>
                  </a:lnTo>
                  <a:lnTo>
                    <a:pt x="474154" y="286486"/>
                  </a:lnTo>
                  <a:lnTo>
                    <a:pt x="468388" y="336740"/>
                  </a:lnTo>
                  <a:lnTo>
                    <a:pt x="451967" y="382828"/>
                  </a:lnTo>
                  <a:lnTo>
                    <a:pt x="426199" y="423468"/>
                  </a:lnTo>
                  <a:lnTo>
                    <a:pt x="392379" y="457352"/>
                  </a:lnTo>
                  <a:lnTo>
                    <a:pt x="351828" y="483171"/>
                  </a:lnTo>
                  <a:lnTo>
                    <a:pt x="305828" y="499618"/>
                  </a:lnTo>
                  <a:lnTo>
                    <a:pt x="255689" y="505396"/>
                  </a:lnTo>
                  <a:lnTo>
                    <a:pt x="205562" y="499618"/>
                  </a:lnTo>
                  <a:lnTo>
                    <a:pt x="159562" y="483171"/>
                  </a:lnTo>
                  <a:lnTo>
                    <a:pt x="118999" y="457352"/>
                  </a:lnTo>
                  <a:lnTo>
                    <a:pt x="85178" y="423468"/>
                  </a:lnTo>
                  <a:lnTo>
                    <a:pt x="59410" y="382828"/>
                  </a:lnTo>
                  <a:lnTo>
                    <a:pt x="42989" y="336740"/>
                  </a:lnTo>
                  <a:lnTo>
                    <a:pt x="37236" y="286499"/>
                  </a:lnTo>
                  <a:lnTo>
                    <a:pt x="42989" y="236245"/>
                  </a:lnTo>
                  <a:lnTo>
                    <a:pt x="59410" y="190144"/>
                  </a:lnTo>
                  <a:lnTo>
                    <a:pt x="85178" y="149491"/>
                  </a:lnTo>
                  <a:lnTo>
                    <a:pt x="118999" y="115595"/>
                  </a:lnTo>
                  <a:lnTo>
                    <a:pt x="159562" y="89763"/>
                  </a:lnTo>
                  <a:lnTo>
                    <a:pt x="205562" y="73317"/>
                  </a:lnTo>
                  <a:lnTo>
                    <a:pt x="255689" y="67538"/>
                  </a:lnTo>
                  <a:lnTo>
                    <a:pt x="282778" y="68668"/>
                  </a:lnTo>
                  <a:lnTo>
                    <a:pt x="307403" y="72453"/>
                  </a:lnTo>
                  <a:lnTo>
                    <a:pt x="330708" y="79489"/>
                  </a:lnTo>
                  <a:lnTo>
                    <a:pt x="353847" y="90347"/>
                  </a:lnTo>
                  <a:lnTo>
                    <a:pt x="376720" y="60248"/>
                  </a:lnTo>
                  <a:lnTo>
                    <a:pt x="348653" y="47002"/>
                  </a:lnTo>
                  <a:lnTo>
                    <a:pt x="319227" y="37630"/>
                  </a:lnTo>
                  <a:lnTo>
                    <a:pt x="288302" y="32054"/>
                  </a:lnTo>
                  <a:lnTo>
                    <a:pt x="255689" y="30213"/>
                  </a:lnTo>
                  <a:lnTo>
                    <a:pt x="209804" y="34353"/>
                  </a:lnTo>
                  <a:lnTo>
                    <a:pt x="166585" y="46278"/>
                  </a:lnTo>
                  <a:lnTo>
                    <a:pt x="126758" y="65265"/>
                  </a:lnTo>
                  <a:lnTo>
                    <a:pt x="91071" y="90576"/>
                  </a:lnTo>
                  <a:lnTo>
                    <a:pt x="60223" y="121488"/>
                  </a:lnTo>
                  <a:lnTo>
                    <a:pt x="34963" y="157264"/>
                  </a:lnTo>
                  <a:lnTo>
                    <a:pt x="16027" y="197180"/>
                  </a:lnTo>
                  <a:lnTo>
                    <a:pt x="4127" y="240499"/>
                  </a:lnTo>
                  <a:lnTo>
                    <a:pt x="0" y="286499"/>
                  </a:lnTo>
                  <a:lnTo>
                    <a:pt x="4127" y="332486"/>
                  </a:lnTo>
                  <a:lnTo>
                    <a:pt x="16027" y="375805"/>
                  </a:lnTo>
                  <a:lnTo>
                    <a:pt x="34963" y="415721"/>
                  </a:lnTo>
                  <a:lnTo>
                    <a:pt x="60223" y="451497"/>
                  </a:lnTo>
                  <a:lnTo>
                    <a:pt x="91071" y="482409"/>
                  </a:lnTo>
                  <a:lnTo>
                    <a:pt x="126758" y="507720"/>
                  </a:lnTo>
                  <a:lnTo>
                    <a:pt x="166585" y="526707"/>
                  </a:lnTo>
                  <a:lnTo>
                    <a:pt x="209804" y="538632"/>
                  </a:lnTo>
                  <a:lnTo>
                    <a:pt x="255701" y="542772"/>
                  </a:lnTo>
                  <a:lnTo>
                    <a:pt x="301586" y="538632"/>
                  </a:lnTo>
                  <a:lnTo>
                    <a:pt x="344805" y="526707"/>
                  </a:lnTo>
                  <a:lnTo>
                    <a:pt x="384632" y="507720"/>
                  </a:lnTo>
                  <a:lnTo>
                    <a:pt x="420319" y="482409"/>
                  </a:lnTo>
                  <a:lnTo>
                    <a:pt x="451167" y="451497"/>
                  </a:lnTo>
                  <a:lnTo>
                    <a:pt x="476427" y="415721"/>
                  </a:lnTo>
                  <a:lnTo>
                    <a:pt x="495363" y="375805"/>
                  </a:lnTo>
                  <a:lnTo>
                    <a:pt x="507263" y="332486"/>
                  </a:lnTo>
                  <a:lnTo>
                    <a:pt x="511390" y="286499"/>
                  </a:lnTo>
                  <a:close/>
                </a:path>
                <a:path w="523875" h="542925">
                  <a:moveTo>
                    <a:pt x="523532" y="5956"/>
                  </a:moveTo>
                  <a:lnTo>
                    <a:pt x="522071" y="3975"/>
                  </a:lnTo>
                  <a:lnTo>
                    <a:pt x="516255" y="787"/>
                  </a:lnTo>
                  <a:lnTo>
                    <a:pt x="510578" y="0"/>
                  </a:lnTo>
                  <a:lnTo>
                    <a:pt x="502119" y="0"/>
                  </a:lnTo>
                  <a:lnTo>
                    <a:pt x="455815" y="7150"/>
                  </a:lnTo>
                  <a:lnTo>
                    <a:pt x="423989" y="28613"/>
                  </a:lnTo>
                  <a:lnTo>
                    <a:pt x="396570" y="61582"/>
                  </a:lnTo>
                  <a:lnTo>
                    <a:pt x="368465" y="97332"/>
                  </a:lnTo>
                  <a:lnTo>
                    <a:pt x="339686" y="135877"/>
                  </a:lnTo>
                  <a:lnTo>
                    <a:pt x="310222" y="177215"/>
                  </a:lnTo>
                  <a:lnTo>
                    <a:pt x="280085" y="221348"/>
                  </a:lnTo>
                  <a:lnTo>
                    <a:pt x="249275" y="268262"/>
                  </a:lnTo>
                  <a:lnTo>
                    <a:pt x="217766" y="317969"/>
                  </a:lnTo>
                  <a:lnTo>
                    <a:pt x="214071" y="323278"/>
                  </a:lnTo>
                  <a:lnTo>
                    <a:pt x="210502" y="325920"/>
                  </a:lnTo>
                  <a:lnTo>
                    <a:pt x="207060" y="325920"/>
                  </a:lnTo>
                  <a:lnTo>
                    <a:pt x="203123" y="322935"/>
                  </a:lnTo>
                  <a:lnTo>
                    <a:pt x="198043" y="313994"/>
                  </a:lnTo>
                  <a:lnTo>
                    <a:pt x="191820" y="299097"/>
                  </a:lnTo>
                  <a:lnTo>
                    <a:pt x="184454" y="278231"/>
                  </a:lnTo>
                  <a:lnTo>
                    <a:pt x="180022" y="267093"/>
                  </a:lnTo>
                  <a:lnTo>
                    <a:pt x="174637" y="259143"/>
                  </a:lnTo>
                  <a:lnTo>
                    <a:pt x="168325" y="254381"/>
                  </a:lnTo>
                  <a:lnTo>
                    <a:pt x="161061" y="252793"/>
                  </a:lnTo>
                  <a:lnTo>
                    <a:pt x="154266" y="253377"/>
                  </a:lnTo>
                  <a:lnTo>
                    <a:pt x="118770" y="270154"/>
                  </a:lnTo>
                  <a:lnTo>
                    <a:pt x="103162" y="294525"/>
                  </a:lnTo>
                  <a:lnTo>
                    <a:pt x="104444" y="305104"/>
                  </a:lnTo>
                  <a:lnTo>
                    <a:pt x="114757" y="343268"/>
                  </a:lnTo>
                  <a:lnTo>
                    <a:pt x="132600" y="395211"/>
                  </a:lnTo>
                  <a:lnTo>
                    <a:pt x="155511" y="431647"/>
                  </a:lnTo>
                  <a:lnTo>
                    <a:pt x="189217" y="434035"/>
                  </a:lnTo>
                  <a:lnTo>
                    <a:pt x="202107" y="433146"/>
                  </a:lnTo>
                  <a:lnTo>
                    <a:pt x="212610" y="430453"/>
                  </a:lnTo>
                  <a:lnTo>
                    <a:pt x="220738" y="425983"/>
                  </a:lnTo>
                  <a:lnTo>
                    <a:pt x="226491" y="419722"/>
                  </a:lnTo>
                  <a:lnTo>
                    <a:pt x="252895" y="378917"/>
                  </a:lnTo>
                  <a:lnTo>
                    <a:pt x="279730" y="338518"/>
                  </a:lnTo>
                  <a:lnTo>
                    <a:pt x="307009" y="298526"/>
                  </a:lnTo>
                  <a:lnTo>
                    <a:pt x="334746" y="258953"/>
                  </a:lnTo>
                  <a:lnTo>
                    <a:pt x="362915" y="219798"/>
                  </a:lnTo>
                  <a:lnTo>
                    <a:pt x="391528" y="181051"/>
                  </a:lnTo>
                  <a:lnTo>
                    <a:pt x="420598" y="142722"/>
                  </a:lnTo>
                  <a:lnTo>
                    <a:pt x="450100" y="104800"/>
                  </a:lnTo>
                  <a:lnTo>
                    <a:pt x="480047" y="67297"/>
                  </a:lnTo>
                  <a:lnTo>
                    <a:pt x="510438" y="30200"/>
                  </a:lnTo>
                  <a:lnTo>
                    <a:pt x="516166" y="22733"/>
                  </a:lnTo>
                  <a:lnTo>
                    <a:pt x="520255" y="16586"/>
                  </a:lnTo>
                  <a:lnTo>
                    <a:pt x="522706" y="11798"/>
                  </a:lnTo>
                  <a:lnTo>
                    <a:pt x="523532" y="8343"/>
                  </a:lnTo>
                  <a:lnTo>
                    <a:pt x="523532" y="5956"/>
                  </a:lnTo>
                  <a:close/>
                </a:path>
              </a:pathLst>
            </a:custGeom>
            <a:solidFill>
              <a:srgbClr val="FFFFFF"/>
            </a:solidFill>
          </p:spPr>
          <p:txBody>
            <a:bodyPr wrap="square" lIns="0" tIns="0" rIns="0" bIns="0" rtlCol="0"/>
            <a:lstStyle/>
            <a:p>
              <a:endParaRPr/>
            </a:p>
          </p:txBody>
        </p:sp>
      </p:grpSp>
      <p:grpSp>
        <p:nvGrpSpPr>
          <p:cNvPr id="30" name="object 16"/>
          <p:cNvGrpSpPr/>
          <p:nvPr/>
        </p:nvGrpSpPr>
        <p:grpSpPr>
          <a:xfrm>
            <a:off x="726337" y="6819900"/>
            <a:ext cx="809625" cy="809625"/>
            <a:chOff x="726337" y="6843983"/>
            <a:chExt cx="809625" cy="809625"/>
          </a:xfrm>
        </p:grpSpPr>
        <p:pic>
          <p:nvPicPr>
            <p:cNvPr id="2097180" name="object 17"/>
            <p:cNvPicPr>
              <a:picLocks/>
            </p:cNvPicPr>
            <p:nvPr/>
          </p:nvPicPr>
          <p:blipFill>
            <a:blip r:embed="rId5" cstate="print"/>
            <a:stretch>
              <a:fillRect/>
            </a:stretch>
          </p:blipFill>
          <p:spPr>
            <a:xfrm>
              <a:off x="726337" y="6843983"/>
              <a:ext cx="809624" cy="809624"/>
            </a:xfrm>
            <a:prstGeom prst="rect">
              <a:avLst/>
            </a:prstGeom>
          </p:spPr>
        </p:pic>
        <p:sp>
          <p:nvSpPr>
            <p:cNvPr id="1048605" name="object 18"/>
            <p:cNvSpPr/>
            <p:nvPr/>
          </p:nvSpPr>
          <p:spPr>
            <a:xfrm>
              <a:off x="867981" y="6987577"/>
              <a:ext cx="523875" cy="542925"/>
            </a:xfrm>
            <a:custGeom>
              <a:avLst/>
              <a:gdLst/>
              <a:ahLst/>
              <a:cxnLst/>
              <a:rect l="l" t="t" r="r" b="b"/>
              <a:pathLst>
                <a:path w="523875" h="542925">
                  <a:moveTo>
                    <a:pt x="511390" y="286499"/>
                  </a:moveTo>
                  <a:lnTo>
                    <a:pt x="507619" y="241960"/>
                  </a:lnTo>
                  <a:lnTo>
                    <a:pt x="496709" y="200164"/>
                  </a:lnTo>
                  <a:lnTo>
                    <a:pt x="479221" y="161429"/>
                  </a:lnTo>
                  <a:lnTo>
                    <a:pt x="455764" y="126072"/>
                  </a:lnTo>
                  <a:lnTo>
                    <a:pt x="431685" y="154673"/>
                  </a:lnTo>
                  <a:lnTo>
                    <a:pt x="451192" y="183794"/>
                  </a:lnTo>
                  <a:lnTo>
                    <a:pt x="464362" y="215087"/>
                  </a:lnTo>
                  <a:lnTo>
                    <a:pt x="471817" y="249123"/>
                  </a:lnTo>
                  <a:lnTo>
                    <a:pt x="474154" y="286499"/>
                  </a:lnTo>
                  <a:lnTo>
                    <a:pt x="468388" y="336740"/>
                  </a:lnTo>
                  <a:lnTo>
                    <a:pt x="451967" y="382828"/>
                  </a:lnTo>
                  <a:lnTo>
                    <a:pt x="426199" y="423481"/>
                  </a:lnTo>
                  <a:lnTo>
                    <a:pt x="392379" y="457352"/>
                  </a:lnTo>
                  <a:lnTo>
                    <a:pt x="351828" y="483171"/>
                  </a:lnTo>
                  <a:lnTo>
                    <a:pt x="305828" y="499618"/>
                  </a:lnTo>
                  <a:lnTo>
                    <a:pt x="255689" y="505396"/>
                  </a:lnTo>
                  <a:lnTo>
                    <a:pt x="205562" y="499618"/>
                  </a:lnTo>
                  <a:lnTo>
                    <a:pt x="159562" y="483171"/>
                  </a:lnTo>
                  <a:lnTo>
                    <a:pt x="118999" y="457352"/>
                  </a:lnTo>
                  <a:lnTo>
                    <a:pt x="85178" y="423481"/>
                  </a:lnTo>
                  <a:lnTo>
                    <a:pt x="59410" y="382828"/>
                  </a:lnTo>
                  <a:lnTo>
                    <a:pt x="42989" y="336740"/>
                  </a:lnTo>
                  <a:lnTo>
                    <a:pt x="37236" y="286499"/>
                  </a:lnTo>
                  <a:lnTo>
                    <a:pt x="42989" y="236245"/>
                  </a:lnTo>
                  <a:lnTo>
                    <a:pt x="59410" y="190144"/>
                  </a:lnTo>
                  <a:lnTo>
                    <a:pt x="85178" y="149491"/>
                  </a:lnTo>
                  <a:lnTo>
                    <a:pt x="118999" y="115595"/>
                  </a:lnTo>
                  <a:lnTo>
                    <a:pt x="159562" y="89776"/>
                  </a:lnTo>
                  <a:lnTo>
                    <a:pt x="205562" y="73317"/>
                  </a:lnTo>
                  <a:lnTo>
                    <a:pt x="255689" y="67538"/>
                  </a:lnTo>
                  <a:lnTo>
                    <a:pt x="282778" y="68668"/>
                  </a:lnTo>
                  <a:lnTo>
                    <a:pt x="307403" y="72466"/>
                  </a:lnTo>
                  <a:lnTo>
                    <a:pt x="330708" y="79489"/>
                  </a:lnTo>
                  <a:lnTo>
                    <a:pt x="353847" y="90347"/>
                  </a:lnTo>
                  <a:lnTo>
                    <a:pt x="376720" y="60248"/>
                  </a:lnTo>
                  <a:lnTo>
                    <a:pt x="348653" y="47015"/>
                  </a:lnTo>
                  <a:lnTo>
                    <a:pt x="319227" y="37642"/>
                  </a:lnTo>
                  <a:lnTo>
                    <a:pt x="288302" y="32067"/>
                  </a:lnTo>
                  <a:lnTo>
                    <a:pt x="255689" y="30213"/>
                  </a:lnTo>
                  <a:lnTo>
                    <a:pt x="209804" y="34353"/>
                  </a:lnTo>
                  <a:lnTo>
                    <a:pt x="166585" y="46291"/>
                  </a:lnTo>
                  <a:lnTo>
                    <a:pt x="126758" y="65265"/>
                  </a:lnTo>
                  <a:lnTo>
                    <a:pt x="91071" y="90589"/>
                  </a:lnTo>
                  <a:lnTo>
                    <a:pt x="60223" y="121500"/>
                  </a:lnTo>
                  <a:lnTo>
                    <a:pt x="34963" y="157276"/>
                  </a:lnTo>
                  <a:lnTo>
                    <a:pt x="16027" y="197180"/>
                  </a:lnTo>
                  <a:lnTo>
                    <a:pt x="4127" y="240499"/>
                  </a:lnTo>
                  <a:lnTo>
                    <a:pt x="0" y="286499"/>
                  </a:lnTo>
                  <a:lnTo>
                    <a:pt x="4127" y="332486"/>
                  </a:lnTo>
                  <a:lnTo>
                    <a:pt x="16027" y="375805"/>
                  </a:lnTo>
                  <a:lnTo>
                    <a:pt x="34963" y="415721"/>
                  </a:lnTo>
                  <a:lnTo>
                    <a:pt x="60223" y="451497"/>
                  </a:lnTo>
                  <a:lnTo>
                    <a:pt x="91071" y="482409"/>
                  </a:lnTo>
                  <a:lnTo>
                    <a:pt x="126758" y="507720"/>
                  </a:lnTo>
                  <a:lnTo>
                    <a:pt x="166585" y="526707"/>
                  </a:lnTo>
                  <a:lnTo>
                    <a:pt x="209804" y="538632"/>
                  </a:lnTo>
                  <a:lnTo>
                    <a:pt x="255701" y="542772"/>
                  </a:lnTo>
                  <a:lnTo>
                    <a:pt x="301586" y="538632"/>
                  </a:lnTo>
                  <a:lnTo>
                    <a:pt x="344805" y="526707"/>
                  </a:lnTo>
                  <a:lnTo>
                    <a:pt x="384632" y="507720"/>
                  </a:lnTo>
                  <a:lnTo>
                    <a:pt x="420319" y="482409"/>
                  </a:lnTo>
                  <a:lnTo>
                    <a:pt x="451167" y="451497"/>
                  </a:lnTo>
                  <a:lnTo>
                    <a:pt x="476427" y="415721"/>
                  </a:lnTo>
                  <a:lnTo>
                    <a:pt x="495363" y="375805"/>
                  </a:lnTo>
                  <a:lnTo>
                    <a:pt x="507263" y="332486"/>
                  </a:lnTo>
                  <a:lnTo>
                    <a:pt x="511390" y="286499"/>
                  </a:lnTo>
                  <a:close/>
                </a:path>
                <a:path w="523875" h="542925">
                  <a:moveTo>
                    <a:pt x="523532" y="5969"/>
                  </a:moveTo>
                  <a:lnTo>
                    <a:pt x="522071" y="3975"/>
                  </a:lnTo>
                  <a:lnTo>
                    <a:pt x="516255" y="800"/>
                  </a:lnTo>
                  <a:lnTo>
                    <a:pt x="510578" y="0"/>
                  </a:lnTo>
                  <a:lnTo>
                    <a:pt x="502119" y="0"/>
                  </a:lnTo>
                  <a:lnTo>
                    <a:pt x="455815" y="7162"/>
                  </a:lnTo>
                  <a:lnTo>
                    <a:pt x="423989" y="28613"/>
                  </a:lnTo>
                  <a:lnTo>
                    <a:pt x="396570" y="61582"/>
                  </a:lnTo>
                  <a:lnTo>
                    <a:pt x="368465" y="97345"/>
                  </a:lnTo>
                  <a:lnTo>
                    <a:pt x="339686" y="135890"/>
                  </a:lnTo>
                  <a:lnTo>
                    <a:pt x="310222" y="177228"/>
                  </a:lnTo>
                  <a:lnTo>
                    <a:pt x="280085" y="221348"/>
                  </a:lnTo>
                  <a:lnTo>
                    <a:pt x="249275" y="268274"/>
                  </a:lnTo>
                  <a:lnTo>
                    <a:pt x="217766" y="317982"/>
                  </a:lnTo>
                  <a:lnTo>
                    <a:pt x="214071" y="323278"/>
                  </a:lnTo>
                  <a:lnTo>
                    <a:pt x="210502" y="325932"/>
                  </a:lnTo>
                  <a:lnTo>
                    <a:pt x="207060" y="325932"/>
                  </a:lnTo>
                  <a:lnTo>
                    <a:pt x="203123" y="322948"/>
                  </a:lnTo>
                  <a:lnTo>
                    <a:pt x="198043" y="314007"/>
                  </a:lnTo>
                  <a:lnTo>
                    <a:pt x="191820" y="299097"/>
                  </a:lnTo>
                  <a:lnTo>
                    <a:pt x="184454" y="278231"/>
                  </a:lnTo>
                  <a:lnTo>
                    <a:pt x="180022" y="267106"/>
                  </a:lnTo>
                  <a:lnTo>
                    <a:pt x="174637" y="259156"/>
                  </a:lnTo>
                  <a:lnTo>
                    <a:pt x="168325" y="254381"/>
                  </a:lnTo>
                  <a:lnTo>
                    <a:pt x="161061" y="252793"/>
                  </a:lnTo>
                  <a:lnTo>
                    <a:pt x="154266" y="253390"/>
                  </a:lnTo>
                  <a:lnTo>
                    <a:pt x="118770" y="270154"/>
                  </a:lnTo>
                  <a:lnTo>
                    <a:pt x="103162" y="294525"/>
                  </a:lnTo>
                  <a:lnTo>
                    <a:pt x="104444" y="305104"/>
                  </a:lnTo>
                  <a:lnTo>
                    <a:pt x="114757" y="343268"/>
                  </a:lnTo>
                  <a:lnTo>
                    <a:pt x="132600" y="395211"/>
                  </a:lnTo>
                  <a:lnTo>
                    <a:pt x="155511" y="431660"/>
                  </a:lnTo>
                  <a:lnTo>
                    <a:pt x="189217" y="434035"/>
                  </a:lnTo>
                  <a:lnTo>
                    <a:pt x="202107" y="433146"/>
                  </a:lnTo>
                  <a:lnTo>
                    <a:pt x="212610" y="430466"/>
                  </a:lnTo>
                  <a:lnTo>
                    <a:pt x="220738" y="425996"/>
                  </a:lnTo>
                  <a:lnTo>
                    <a:pt x="226491" y="419735"/>
                  </a:lnTo>
                  <a:lnTo>
                    <a:pt x="252895" y="378917"/>
                  </a:lnTo>
                  <a:lnTo>
                    <a:pt x="279730" y="338518"/>
                  </a:lnTo>
                  <a:lnTo>
                    <a:pt x="307009" y="298538"/>
                  </a:lnTo>
                  <a:lnTo>
                    <a:pt x="334746" y="258965"/>
                  </a:lnTo>
                  <a:lnTo>
                    <a:pt x="362915" y="219798"/>
                  </a:lnTo>
                  <a:lnTo>
                    <a:pt x="391528" y="181063"/>
                  </a:lnTo>
                  <a:lnTo>
                    <a:pt x="420598" y="142722"/>
                  </a:lnTo>
                  <a:lnTo>
                    <a:pt x="450100" y="104813"/>
                  </a:lnTo>
                  <a:lnTo>
                    <a:pt x="480047" y="67297"/>
                  </a:lnTo>
                  <a:lnTo>
                    <a:pt x="510438" y="30213"/>
                  </a:lnTo>
                  <a:lnTo>
                    <a:pt x="516166" y="22733"/>
                  </a:lnTo>
                  <a:lnTo>
                    <a:pt x="520255" y="16598"/>
                  </a:lnTo>
                  <a:lnTo>
                    <a:pt x="522706" y="11798"/>
                  </a:lnTo>
                  <a:lnTo>
                    <a:pt x="523532" y="8343"/>
                  </a:lnTo>
                  <a:lnTo>
                    <a:pt x="523532" y="5969"/>
                  </a:lnTo>
                  <a:close/>
                </a:path>
              </a:pathLst>
            </a:custGeom>
            <a:solidFill>
              <a:srgbClr val="FFFFFF"/>
            </a:solidFill>
          </p:spPr>
          <p:txBody>
            <a:bodyPr wrap="square" lIns="0" tIns="0" rIns="0" bIns="0" rtlCol="0"/>
            <a:lstStyle/>
            <a:p>
              <a:endParaRPr/>
            </a:p>
          </p:txBody>
        </p:sp>
      </p:grpSp>
      <p:pic>
        <p:nvPicPr>
          <p:cNvPr id="2097181" name="Picture 19"/>
          <p:cNvPicPr>
            <a:picLocks noChangeAspect="1"/>
          </p:cNvPicPr>
          <p:nvPr/>
        </p:nvPicPr>
        <p:blipFill rotWithShape="1">
          <a:blip r:embed="rId7" cstate="print"/>
          <a:srcRect l="9004" t="6832" r="10029" b="4888"/>
          <a:stretch>
            <a:fillRect/>
          </a:stretch>
        </p:blipFill>
        <p:spPr>
          <a:xfrm>
            <a:off x="10287000" y="2006213"/>
            <a:ext cx="5881959" cy="5830858"/>
          </a:xfrm>
          <a:prstGeom prst="rect">
            <a:avLst/>
          </a:prstGeom>
        </p:spPr>
      </p:pic>
      <p:sp>
        <p:nvSpPr>
          <p:cNvPr id="1048606" name="Oval 20"/>
          <p:cNvSpPr/>
          <p:nvPr/>
        </p:nvSpPr>
        <p:spPr>
          <a:xfrm>
            <a:off x="9542892" y="1198210"/>
            <a:ext cx="7632700" cy="7402512"/>
          </a:xfrm>
          <a:prstGeom prst="ellipse">
            <a:avLst/>
          </a:prstGeom>
          <a:noFill/>
        </p:spPr>
        <p:style>
          <a:lnRef idx="2">
            <a:schemeClr val="accent6"/>
          </a:lnRef>
          <a:fillRef idx="1">
            <a:schemeClr val="lt1"/>
          </a:fillRef>
          <a:effectRef idx="0">
            <a:schemeClr val="accent6"/>
          </a:effectRef>
          <a:fontRef idx="minor">
            <a:schemeClr val="dk1"/>
          </a:fontRef>
        </p:style>
        <p:txBody>
          <a:bodyPr rtlCol="0" anchor="ctr"/>
          <a:lstStyle/>
          <a:p>
            <a:pPr algn="ctr"/>
            <a:endParaRPr lang="en-IN" dirty="0"/>
          </a:p>
        </p:txBody>
      </p:sp>
      <p:grpSp>
        <p:nvGrpSpPr>
          <p:cNvPr id="2" name="object 16">
            <a:extLst>
              <a:ext uri="{FF2B5EF4-FFF2-40B4-BE49-F238E27FC236}">
                <a16:creationId xmlns:a16="http://schemas.microsoft.com/office/drawing/2014/main" id="{79962879-984C-4D49-E54C-6897DB3B5E56}"/>
              </a:ext>
            </a:extLst>
          </p:cNvPr>
          <p:cNvGrpSpPr/>
          <p:nvPr/>
        </p:nvGrpSpPr>
        <p:grpSpPr>
          <a:xfrm>
            <a:off x="838200" y="7962900"/>
            <a:ext cx="809625" cy="809625"/>
            <a:chOff x="726337" y="6843983"/>
            <a:chExt cx="809625" cy="809625"/>
          </a:xfrm>
        </p:grpSpPr>
        <p:pic>
          <p:nvPicPr>
            <p:cNvPr id="3" name="object 17">
              <a:extLst>
                <a:ext uri="{FF2B5EF4-FFF2-40B4-BE49-F238E27FC236}">
                  <a16:creationId xmlns:a16="http://schemas.microsoft.com/office/drawing/2014/main" id="{B5E2D8A8-D9A0-0557-9070-DA576DD46947}"/>
                </a:ext>
              </a:extLst>
            </p:cNvPr>
            <p:cNvPicPr>
              <a:picLocks/>
            </p:cNvPicPr>
            <p:nvPr/>
          </p:nvPicPr>
          <p:blipFill>
            <a:blip r:embed="rId5" cstate="print"/>
            <a:stretch>
              <a:fillRect/>
            </a:stretch>
          </p:blipFill>
          <p:spPr>
            <a:xfrm>
              <a:off x="726337" y="6843983"/>
              <a:ext cx="809624" cy="809624"/>
            </a:xfrm>
            <a:prstGeom prst="rect">
              <a:avLst/>
            </a:prstGeom>
          </p:spPr>
        </p:pic>
        <p:sp>
          <p:nvSpPr>
            <p:cNvPr id="4" name="object 18">
              <a:extLst>
                <a:ext uri="{FF2B5EF4-FFF2-40B4-BE49-F238E27FC236}">
                  <a16:creationId xmlns:a16="http://schemas.microsoft.com/office/drawing/2014/main" id="{90DECFB0-B998-A48B-9781-76BE88196055}"/>
                </a:ext>
              </a:extLst>
            </p:cNvPr>
            <p:cNvSpPr/>
            <p:nvPr/>
          </p:nvSpPr>
          <p:spPr>
            <a:xfrm>
              <a:off x="867981" y="6987577"/>
              <a:ext cx="523875" cy="542925"/>
            </a:xfrm>
            <a:custGeom>
              <a:avLst/>
              <a:gdLst/>
              <a:ahLst/>
              <a:cxnLst/>
              <a:rect l="l" t="t" r="r" b="b"/>
              <a:pathLst>
                <a:path w="523875" h="542925">
                  <a:moveTo>
                    <a:pt x="511390" y="286499"/>
                  </a:moveTo>
                  <a:lnTo>
                    <a:pt x="507619" y="241960"/>
                  </a:lnTo>
                  <a:lnTo>
                    <a:pt x="496709" y="200164"/>
                  </a:lnTo>
                  <a:lnTo>
                    <a:pt x="479221" y="161429"/>
                  </a:lnTo>
                  <a:lnTo>
                    <a:pt x="455764" y="126072"/>
                  </a:lnTo>
                  <a:lnTo>
                    <a:pt x="431685" y="154673"/>
                  </a:lnTo>
                  <a:lnTo>
                    <a:pt x="451192" y="183794"/>
                  </a:lnTo>
                  <a:lnTo>
                    <a:pt x="464362" y="215087"/>
                  </a:lnTo>
                  <a:lnTo>
                    <a:pt x="471817" y="249123"/>
                  </a:lnTo>
                  <a:lnTo>
                    <a:pt x="474154" y="286499"/>
                  </a:lnTo>
                  <a:lnTo>
                    <a:pt x="468388" y="336740"/>
                  </a:lnTo>
                  <a:lnTo>
                    <a:pt x="451967" y="382828"/>
                  </a:lnTo>
                  <a:lnTo>
                    <a:pt x="426199" y="423481"/>
                  </a:lnTo>
                  <a:lnTo>
                    <a:pt x="392379" y="457352"/>
                  </a:lnTo>
                  <a:lnTo>
                    <a:pt x="351828" y="483171"/>
                  </a:lnTo>
                  <a:lnTo>
                    <a:pt x="305828" y="499618"/>
                  </a:lnTo>
                  <a:lnTo>
                    <a:pt x="255689" y="505396"/>
                  </a:lnTo>
                  <a:lnTo>
                    <a:pt x="205562" y="499618"/>
                  </a:lnTo>
                  <a:lnTo>
                    <a:pt x="159562" y="483171"/>
                  </a:lnTo>
                  <a:lnTo>
                    <a:pt x="118999" y="457352"/>
                  </a:lnTo>
                  <a:lnTo>
                    <a:pt x="85178" y="423481"/>
                  </a:lnTo>
                  <a:lnTo>
                    <a:pt x="59410" y="382828"/>
                  </a:lnTo>
                  <a:lnTo>
                    <a:pt x="42989" y="336740"/>
                  </a:lnTo>
                  <a:lnTo>
                    <a:pt x="37236" y="286499"/>
                  </a:lnTo>
                  <a:lnTo>
                    <a:pt x="42989" y="236245"/>
                  </a:lnTo>
                  <a:lnTo>
                    <a:pt x="59410" y="190144"/>
                  </a:lnTo>
                  <a:lnTo>
                    <a:pt x="85178" y="149491"/>
                  </a:lnTo>
                  <a:lnTo>
                    <a:pt x="118999" y="115595"/>
                  </a:lnTo>
                  <a:lnTo>
                    <a:pt x="159562" y="89776"/>
                  </a:lnTo>
                  <a:lnTo>
                    <a:pt x="205562" y="73317"/>
                  </a:lnTo>
                  <a:lnTo>
                    <a:pt x="255689" y="67538"/>
                  </a:lnTo>
                  <a:lnTo>
                    <a:pt x="282778" y="68668"/>
                  </a:lnTo>
                  <a:lnTo>
                    <a:pt x="307403" y="72466"/>
                  </a:lnTo>
                  <a:lnTo>
                    <a:pt x="330708" y="79489"/>
                  </a:lnTo>
                  <a:lnTo>
                    <a:pt x="353847" y="90347"/>
                  </a:lnTo>
                  <a:lnTo>
                    <a:pt x="376720" y="60248"/>
                  </a:lnTo>
                  <a:lnTo>
                    <a:pt x="348653" y="47015"/>
                  </a:lnTo>
                  <a:lnTo>
                    <a:pt x="319227" y="37642"/>
                  </a:lnTo>
                  <a:lnTo>
                    <a:pt x="288302" y="32067"/>
                  </a:lnTo>
                  <a:lnTo>
                    <a:pt x="255689" y="30213"/>
                  </a:lnTo>
                  <a:lnTo>
                    <a:pt x="209804" y="34353"/>
                  </a:lnTo>
                  <a:lnTo>
                    <a:pt x="166585" y="46291"/>
                  </a:lnTo>
                  <a:lnTo>
                    <a:pt x="126758" y="65265"/>
                  </a:lnTo>
                  <a:lnTo>
                    <a:pt x="91071" y="90589"/>
                  </a:lnTo>
                  <a:lnTo>
                    <a:pt x="60223" y="121500"/>
                  </a:lnTo>
                  <a:lnTo>
                    <a:pt x="34963" y="157276"/>
                  </a:lnTo>
                  <a:lnTo>
                    <a:pt x="16027" y="197180"/>
                  </a:lnTo>
                  <a:lnTo>
                    <a:pt x="4127" y="240499"/>
                  </a:lnTo>
                  <a:lnTo>
                    <a:pt x="0" y="286499"/>
                  </a:lnTo>
                  <a:lnTo>
                    <a:pt x="4127" y="332486"/>
                  </a:lnTo>
                  <a:lnTo>
                    <a:pt x="16027" y="375805"/>
                  </a:lnTo>
                  <a:lnTo>
                    <a:pt x="34963" y="415721"/>
                  </a:lnTo>
                  <a:lnTo>
                    <a:pt x="60223" y="451497"/>
                  </a:lnTo>
                  <a:lnTo>
                    <a:pt x="91071" y="482409"/>
                  </a:lnTo>
                  <a:lnTo>
                    <a:pt x="126758" y="507720"/>
                  </a:lnTo>
                  <a:lnTo>
                    <a:pt x="166585" y="526707"/>
                  </a:lnTo>
                  <a:lnTo>
                    <a:pt x="209804" y="538632"/>
                  </a:lnTo>
                  <a:lnTo>
                    <a:pt x="255701" y="542772"/>
                  </a:lnTo>
                  <a:lnTo>
                    <a:pt x="301586" y="538632"/>
                  </a:lnTo>
                  <a:lnTo>
                    <a:pt x="344805" y="526707"/>
                  </a:lnTo>
                  <a:lnTo>
                    <a:pt x="384632" y="507720"/>
                  </a:lnTo>
                  <a:lnTo>
                    <a:pt x="420319" y="482409"/>
                  </a:lnTo>
                  <a:lnTo>
                    <a:pt x="451167" y="451497"/>
                  </a:lnTo>
                  <a:lnTo>
                    <a:pt x="476427" y="415721"/>
                  </a:lnTo>
                  <a:lnTo>
                    <a:pt x="495363" y="375805"/>
                  </a:lnTo>
                  <a:lnTo>
                    <a:pt x="507263" y="332486"/>
                  </a:lnTo>
                  <a:lnTo>
                    <a:pt x="511390" y="286499"/>
                  </a:lnTo>
                  <a:close/>
                </a:path>
                <a:path w="523875" h="542925">
                  <a:moveTo>
                    <a:pt x="523532" y="5969"/>
                  </a:moveTo>
                  <a:lnTo>
                    <a:pt x="522071" y="3975"/>
                  </a:lnTo>
                  <a:lnTo>
                    <a:pt x="516255" y="800"/>
                  </a:lnTo>
                  <a:lnTo>
                    <a:pt x="510578" y="0"/>
                  </a:lnTo>
                  <a:lnTo>
                    <a:pt x="502119" y="0"/>
                  </a:lnTo>
                  <a:lnTo>
                    <a:pt x="455815" y="7162"/>
                  </a:lnTo>
                  <a:lnTo>
                    <a:pt x="423989" y="28613"/>
                  </a:lnTo>
                  <a:lnTo>
                    <a:pt x="396570" y="61582"/>
                  </a:lnTo>
                  <a:lnTo>
                    <a:pt x="368465" y="97345"/>
                  </a:lnTo>
                  <a:lnTo>
                    <a:pt x="339686" y="135890"/>
                  </a:lnTo>
                  <a:lnTo>
                    <a:pt x="310222" y="177228"/>
                  </a:lnTo>
                  <a:lnTo>
                    <a:pt x="280085" y="221348"/>
                  </a:lnTo>
                  <a:lnTo>
                    <a:pt x="249275" y="268274"/>
                  </a:lnTo>
                  <a:lnTo>
                    <a:pt x="217766" y="317982"/>
                  </a:lnTo>
                  <a:lnTo>
                    <a:pt x="214071" y="323278"/>
                  </a:lnTo>
                  <a:lnTo>
                    <a:pt x="210502" y="325932"/>
                  </a:lnTo>
                  <a:lnTo>
                    <a:pt x="207060" y="325932"/>
                  </a:lnTo>
                  <a:lnTo>
                    <a:pt x="203123" y="322948"/>
                  </a:lnTo>
                  <a:lnTo>
                    <a:pt x="198043" y="314007"/>
                  </a:lnTo>
                  <a:lnTo>
                    <a:pt x="191820" y="299097"/>
                  </a:lnTo>
                  <a:lnTo>
                    <a:pt x="184454" y="278231"/>
                  </a:lnTo>
                  <a:lnTo>
                    <a:pt x="180022" y="267106"/>
                  </a:lnTo>
                  <a:lnTo>
                    <a:pt x="174637" y="259156"/>
                  </a:lnTo>
                  <a:lnTo>
                    <a:pt x="168325" y="254381"/>
                  </a:lnTo>
                  <a:lnTo>
                    <a:pt x="161061" y="252793"/>
                  </a:lnTo>
                  <a:lnTo>
                    <a:pt x="154266" y="253390"/>
                  </a:lnTo>
                  <a:lnTo>
                    <a:pt x="118770" y="270154"/>
                  </a:lnTo>
                  <a:lnTo>
                    <a:pt x="103162" y="294525"/>
                  </a:lnTo>
                  <a:lnTo>
                    <a:pt x="104444" y="305104"/>
                  </a:lnTo>
                  <a:lnTo>
                    <a:pt x="114757" y="343268"/>
                  </a:lnTo>
                  <a:lnTo>
                    <a:pt x="132600" y="395211"/>
                  </a:lnTo>
                  <a:lnTo>
                    <a:pt x="155511" y="431660"/>
                  </a:lnTo>
                  <a:lnTo>
                    <a:pt x="189217" y="434035"/>
                  </a:lnTo>
                  <a:lnTo>
                    <a:pt x="202107" y="433146"/>
                  </a:lnTo>
                  <a:lnTo>
                    <a:pt x="212610" y="430466"/>
                  </a:lnTo>
                  <a:lnTo>
                    <a:pt x="220738" y="425996"/>
                  </a:lnTo>
                  <a:lnTo>
                    <a:pt x="226491" y="419735"/>
                  </a:lnTo>
                  <a:lnTo>
                    <a:pt x="252895" y="378917"/>
                  </a:lnTo>
                  <a:lnTo>
                    <a:pt x="279730" y="338518"/>
                  </a:lnTo>
                  <a:lnTo>
                    <a:pt x="307009" y="298538"/>
                  </a:lnTo>
                  <a:lnTo>
                    <a:pt x="334746" y="258965"/>
                  </a:lnTo>
                  <a:lnTo>
                    <a:pt x="362915" y="219798"/>
                  </a:lnTo>
                  <a:lnTo>
                    <a:pt x="391528" y="181063"/>
                  </a:lnTo>
                  <a:lnTo>
                    <a:pt x="420598" y="142722"/>
                  </a:lnTo>
                  <a:lnTo>
                    <a:pt x="450100" y="104813"/>
                  </a:lnTo>
                  <a:lnTo>
                    <a:pt x="480047" y="67297"/>
                  </a:lnTo>
                  <a:lnTo>
                    <a:pt x="510438" y="30213"/>
                  </a:lnTo>
                  <a:lnTo>
                    <a:pt x="516166" y="22733"/>
                  </a:lnTo>
                  <a:lnTo>
                    <a:pt x="520255" y="16598"/>
                  </a:lnTo>
                  <a:lnTo>
                    <a:pt x="522706" y="11798"/>
                  </a:lnTo>
                  <a:lnTo>
                    <a:pt x="523532" y="8343"/>
                  </a:lnTo>
                  <a:lnTo>
                    <a:pt x="523532" y="5969"/>
                  </a:lnTo>
                  <a:close/>
                </a:path>
              </a:pathLst>
            </a:custGeom>
            <a:solidFill>
              <a:srgbClr val="FFFFFF"/>
            </a:solidFill>
          </p:spPr>
          <p:txBody>
            <a:bodyPr wrap="square" lIns="0" tIns="0" rIns="0" bIns="0" rtlCol="0"/>
            <a:lstStyle/>
            <a:p>
              <a:endParaRPr/>
            </a:p>
          </p:txBody>
        </p:sp>
      </p:grpSp>
      <p:pic>
        <p:nvPicPr>
          <p:cNvPr id="5" name="object 11">
            <a:extLst>
              <a:ext uri="{FF2B5EF4-FFF2-40B4-BE49-F238E27FC236}">
                <a16:creationId xmlns:a16="http://schemas.microsoft.com/office/drawing/2014/main" id="{D9315A2F-880C-4EFA-E072-B7E82D89D932}"/>
              </a:ext>
            </a:extLst>
          </p:cNvPr>
          <p:cNvPicPr>
            <a:picLocks/>
          </p:cNvPicPr>
          <p:nvPr/>
        </p:nvPicPr>
        <p:blipFill>
          <a:blip r:embed="rId8" cstate="print"/>
          <a:stretch>
            <a:fillRect/>
          </a:stretch>
        </p:blipFill>
        <p:spPr>
          <a:xfrm>
            <a:off x="15011401" y="9055787"/>
            <a:ext cx="990599" cy="857249"/>
          </a:xfrm>
          <a:prstGeom prst="rect">
            <a:avLst/>
          </a:prstGeom>
        </p:spPr>
      </p:pic>
      <p:sp>
        <p:nvSpPr>
          <p:cNvPr id="6" name="object 14">
            <a:extLst>
              <a:ext uri="{FF2B5EF4-FFF2-40B4-BE49-F238E27FC236}">
                <a16:creationId xmlns:a16="http://schemas.microsoft.com/office/drawing/2014/main" id="{584AC294-A93D-E276-A0A4-F03768BA3185}"/>
              </a:ext>
            </a:extLst>
          </p:cNvPr>
          <p:cNvSpPr txBox="1"/>
          <p:nvPr/>
        </p:nvSpPr>
        <p:spPr>
          <a:xfrm>
            <a:off x="16002000" y="9046810"/>
            <a:ext cx="2011045" cy="845185"/>
          </a:xfrm>
          <a:prstGeom prst="rect">
            <a:avLst/>
          </a:prstGeom>
        </p:spPr>
        <p:txBody>
          <a:bodyPr vert="horz" wrap="square" lIns="0" tIns="12700" rIns="0" bIns="0" rtlCol="0">
            <a:spAutoFit/>
          </a:bodyPr>
          <a:lstStyle/>
          <a:p>
            <a:pPr marL="39370">
              <a:lnSpc>
                <a:spcPts val="3345"/>
              </a:lnSpc>
              <a:spcBef>
                <a:spcPts val="100"/>
              </a:spcBef>
            </a:pPr>
            <a:r>
              <a:rPr sz="2800" spc="-5" dirty="0">
                <a:latin typeface="Times New Roman"/>
                <a:cs typeface="Times New Roman"/>
              </a:rPr>
              <a:t>CHITKARA</a:t>
            </a:r>
            <a:endParaRPr sz="2800" dirty="0">
              <a:latin typeface="Times New Roman"/>
              <a:cs typeface="Times New Roman"/>
            </a:endParaRPr>
          </a:p>
          <a:p>
            <a:pPr marL="12700">
              <a:lnSpc>
                <a:spcPts val="3105"/>
              </a:lnSpc>
            </a:pPr>
            <a:r>
              <a:rPr sz="2600" dirty="0">
                <a:latin typeface="Times New Roman"/>
                <a:cs typeface="Times New Roman"/>
              </a:rPr>
              <a:t>UNIVERSITY</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4EA11D1-BC80-4B07-A2CC-22E8FB98902E}"/>
              </a:ext>
            </a:extLst>
          </p:cNvPr>
          <p:cNvPicPr>
            <a:picLocks noChangeAspect="1"/>
          </p:cNvPicPr>
          <p:nvPr/>
        </p:nvPicPr>
        <p:blipFill rotWithShape="1">
          <a:blip r:embed="rId2">
            <a:extLst>
              <a:ext uri="{28A0092B-C50C-407E-A947-70E740481C1C}">
                <a14:useLocalDpi xmlns:a14="http://schemas.microsoft.com/office/drawing/2010/main" val="0"/>
              </a:ext>
            </a:extLst>
          </a:blip>
          <a:srcRect l="26250" t="23333" r="22083" b="3726"/>
          <a:stretch/>
        </p:blipFill>
        <p:spPr>
          <a:xfrm>
            <a:off x="0" y="0"/>
            <a:ext cx="18288000" cy="10287000"/>
          </a:xfrm>
          <a:prstGeom prst="rect">
            <a:avLst/>
          </a:prstGeom>
        </p:spPr>
      </p:pic>
      <p:pic>
        <p:nvPicPr>
          <p:cNvPr id="4" name="object 11">
            <a:extLst>
              <a:ext uri="{FF2B5EF4-FFF2-40B4-BE49-F238E27FC236}">
                <a16:creationId xmlns:a16="http://schemas.microsoft.com/office/drawing/2014/main" id="{1E6358B0-443D-0BA8-24D9-29B42370B5A6}"/>
              </a:ext>
            </a:extLst>
          </p:cNvPr>
          <p:cNvPicPr>
            <a:picLocks/>
          </p:cNvPicPr>
          <p:nvPr/>
        </p:nvPicPr>
        <p:blipFill>
          <a:blip r:embed="rId3" cstate="print"/>
          <a:stretch>
            <a:fillRect/>
          </a:stretch>
        </p:blipFill>
        <p:spPr>
          <a:xfrm>
            <a:off x="14782801" y="9038677"/>
            <a:ext cx="990599" cy="857249"/>
          </a:xfrm>
          <a:prstGeom prst="rect">
            <a:avLst/>
          </a:prstGeom>
        </p:spPr>
      </p:pic>
      <p:sp>
        <p:nvSpPr>
          <p:cNvPr id="5" name="object 14">
            <a:extLst>
              <a:ext uri="{FF2B5EF4-FFF2-40B4-BE49-F238E27FC236}">
                <a16:creationId xmlns:a16="http://schemas.microsoft.com/office/drawing/2014/main" id="{4B59A531-31C6-1B34-32FD-48CF595B9F22}"/>
              </a:ext>
            </a:extLst>
          </p:cNvPr>
          <p:cNvSpPr txBox="1"/>
          <p:nvPr/>
        </p:nvSpPr>
        <p:spPr>
          <a:xfrm>
            <a:off x="15773400" y="9029700"/>
            <a:ext cx="2011045" cy="845185"/>
          </a:xfrm>
          <a:prstGeom prst="rect">
            <a:avLst/>
          </a:prstGeom>
        </p:spPr>
        <p:txBody>
          <a:bodyPr vert="horz" wrap="square" lIns="0" tIns="12700" rIns="0" bIns="0" rtlCol="0">
            <a:spAutoFit/>
          </a:bodyPr>
          <a:lstStyle/>
          <a:p>
            <a:pPr marL="39370">
              <a:lnSpc>
                <a:spcPts val="3345"/>
              </a:lnSpc>
              <a:spcBef>
                <a:spcPts val="100"/>
              </a:spcBef>
            </a:pPr>
            <a:r>
              <a:rPr sz="2800" spc="-5" dirty="0">
                <a:latin typeface="Times New Roman"/>
                <a:cs typeface="Times New Roman"/>
              </a:rPr>
              <a:t>CHITKARA</a:t>
            </a:r>
            <a:endParaRPr sz="2800" dirty="0">
              <a:latin typeface="Times New Roman"/>
              <a:cs typeface="Times New Roman"/>
            </a:endParaRPr>
          </a:p>
          <a:p>
            <a:pPr marL="12700">
              <a:lnSpc>
                <a:spcPts val="3105"/>
              </a:lnSpc>
            </a:pPr>
            <a:r>
              <a:rPr sz="2600" dirty="0">
                <a:latin typeface="Times New Roman"/>
                <a:cs typeface="Times New Roman"/>
              </a:rPr>
              <a:t>UNIVERSITY</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3" name="object 2"/>
          <p:cNvGrpSpPr/>
          <p:nvPr/>
        </p:nvGrpSpPr>
        <p:grpSpPr>
          <a:xfrm>
            <a:off x="-10668" y="0"/>
            <a:ext cx="7206615" cy="10293350"/>
            <a:chOff x="-10668" y="0"/>
            <a:chExt cx="7206615" cy="10293350"/>
          </a:xfrm>
        </p:grpSpPr>
        <p:pic>
          <p:nvPicPr>
            <p:cNvPr id="2097183" name="object 3"/>
            <p:cNvPicPr>
              <a:picLocks/>
            </p:cNvPicPr>
            <p:nvPr/>
          </p:nvPicPr>
          <p:blipFill>
            <a:blip r:embed="rId2" cstate="print"/>
            <a:stretch>
              <a:fillRect/>
            </a:stretch>
          </p:blipFill>
          <p:spPr>
            <a:xfrm>
              <a:off x="-10668" y="6373773"/>
              <a:ext cx="7206578" cy="3919519"/>
            </a:xfrm>
            <a:prstGeom prst="rect">
              <a:avLst/>
            </a:prstGeom>
          </p:spPr>
        </p:pic>
        <p:pic>
          <p:nvPicPr>
            <p:cNvPr id="2097184" name="object 4"/>
            <p:cNvPicPr>
              <a:picLocks/>
            </p:cNvPicPr>
            <p:nvPr/>
          </p:nvPicPr>
          <p:blipFill>
            <a:blip r:embed="rId3" cstate="print"/>
            <a:stretch>
              <a:fillRect/>
            </a:stretch>
          </p:blipFill>
          <p:spPr>
            <a:xfrm>
              <a:off x="0" y="0"/>
              <a:ext cx="5016140" cy="10286999"/>
            </a:xfrm>
            <a:prstGeom prst="rect">
              <a:avLst/>
            </a:prstGeom>
          </p:spPr>
        </p:pic>
        <p:sp>
          <p:nvSpPr>
            <p:cNvPr id="1048609" name="object 5"/>
            <p:cNvSpPr/>
            <p:nvPr/>
          </p:nvSpPr>
          <p:spPr>
            <a:xfrm>
              <a:off x="436650" y="1372242"/>
              <a:ext cx="5572125" cy="5572125"/>
            </a:xfrm>
            <a:custGeom>
              <a:avLst/>
              <a:gdLst/>
              <a:ahLst/>
              <a:cxnLst/>
              <a:rect l="l" t="t" r="r" b="b"/>
              <a:pathLst>
                <a:path w="5572125" h="5572125">
                  <a:moveTo>
                    <a:pt x="2737156" y="5571711"/>
                  </a:moveTo>
                  <a:lnTo>
                    <a:pt x="2592907" y="5565561"/>
                  </a:lnTo>
                  <a:lnTo>
                    <a:pt x="2450642" y="5552189"/>
                  </a:lnTo>
                  <a:lnTo>
                    <a:pt x="2310543" y="5531776"/>
                  </a:lnTo>
                  <a:lnTo>
                    <a:pt x="2172788" y="5504500"/>
                  </a:lnTo>
                  <a:lnTo>
                    <a:pt x="2037559" y="5470545"/>
                  </a:lnTo>
                  <a:lnTo>
                    <a:pt x="1905037" y="5430089"/>
                  </a:lnTo>
                  <a:lnTo>
                    <a:pt x="1775402" y="5383314"/>
                  </a:lnTo>
                  <a:lnTo>
                    <a:pt x="1648835" y="5330400"/>
                  </a:lnTo>
                  <a:lnTo>
                    <a:pt x="1525517" y="5271527"/>
                  </a:lnTo>
                  <a:lnTo>
                    <a:pt x="1405628" y="5206878"/>
                  </a:lnTo>
                  <a:lnTo>
                    <a:pt x="1289348" y="5136632"/>
                  </a:lnTo>
                  <a:lnTo>
                    <a:pt x="1176859" y="5060969"/>
                  </a:lnTo>
                  <a:lnTo>
                    <a:pt x="1068341" y="4980071"/>
                  </a:lnTo>
                  <a:lnTo>
                    <a:pt x="963975" y="4894118"/>
                  </a:lnTo>
                  <a:lnTo>
                    <a:pt x="863941" y="4803290"/>
                  </a:lnTo>
                  <a:lnTo>
                    <a:pt x="768420" y="4707769"/>
                  </a:lnTo>
                  <a:lnTo>
                    <a:pt x="677592" y="4607735"/>
                  </a:lnTo>
                  <a:lnTo>
                    <a:pt x="591639" y="4503369"/>
                  </a:lnTo>
                  <a:lnTo>
                    <a:pt x="510741" y="4394851"/>
                  </a:lnTo>
                  <a:lnTo>
                    <a:pt x="435079" y="4282362"/>
                  </a:lnTo>
                  <a:lnTo>
                    <a:pt x="364832" y="4166083"/>
                  </a:lnTo>
                  <a:lnTo>
                    <a:pt x="300183" y="4046193"/>
                  </a:lnTo>
                  <a:lnTo>
                    <a:pt x="241311" y="3922875"/>
                  </a:lnTo>
                  <a:lnTo>
                    <a:pt x="188397" y="3796308"/>
                  </a:lnTo>
                  <a:lnTo>
                    <a:pt x="141621" y="3666673"/>
                  </a:lnTo>
                  <a:lnTo>
                    <a:pt x="101165" y="3534151"/>
                  </a:lnTo>
                  <a:lnTo>
                    <a:pt x="67210" y="3398922"/>
                  </a:lnTo>
                  <a:lnTo>
                    <a:pt x="39934" y="3261168"/>
                  </a:lnTo>
                  <a:lnTo>
                    <a:pt x="19521" y="3121068"/>
                  </a:lnTo>
                  <a:lnTo>
                    <a:pt x="6149" y="2978803"/>
                  </a:lnTo>
                  <a:lnTo>
                    <a:pt x="0" y="2834554"/>
                  </a:lnTo>
                  <a:lnTo>
                    <a:pt x="1236" y="2689277"/>
                  </a:lnTo>
                  <a:lnTo>
                    <a:pt x="9812" y="2545670"/>
                  </a:lnTo>
                  <a:lnTo>
                    <a:pt x="25552" y="2404107"/>
                  </a:lnTo>
                  <a:lnTo>
                    <a:pt x="48273" y="2264768"/>
                  </a:lnTo>
                  <a:lnTo>
                    <a:pt x="77795" y="2127836"/>
                  </a:lnTo>
                  <a:lnTo>
                    <a:pt x="113937" y="1993489"/>
                  </a:lnTo>
                  <a:lnTo>
                    <a:pt x="156520" y="1861909"/>
                  </a:lnTo>
                  <a:lnTo>
                    <a:pt x="205361" y="1733277"/>
                  </a:lnTo>
                  <a:lnTo>
                    <a:pt x="260281" y="1607773"/>
                  </a:lnTo>
                  <a:lnTo>
                    <a:pt x="321099" y="1485577"/>
                  </a:lnTo>
                  <a:lnTo>
                    <a:pt x="387635" y="1366871"/>
                  </a:lnTo>
                  <a:lnTo>
                    <a:pt x="459707" y="1251835"/>
                  </a:lnTo>
                  <a:lnTo>
                    <a:pt x="537134" y="1140650"/>
                  </a:lnTo>
                  <a:lnTo>
                    <a:pt x="619738" y="1033495"/>
                  </a:lnTo>
                  <a:lnTo>
                    <a:pt x="707335" y="930553"/>
                  </a:lnTo>
                  <a:lnTo>
                    <a:pt x="799747" y="832003"/>
                  </a:lnTo>
                  <a:lnTo>
                    <a:pt x="896793" y="738027"/>
                  </a:lnTo>
                  <a:lnTo>
                    <a:pt x="998291" y="648804"/>
                  </a:lnTo>
                  <a:lnTo>
                    <a:pt x="1104061" y="564516"/>
                  </a:lnTo>
                  <a:lnTo>
                    <a:pt x="1213923" y="485343"/>
                  </a:lnTo>
                  <a:lnTo>
                    <a:pt x="1327696" y="411466"/>
                  </a:lnTo>
                  <a:lnTo>
                    <a:pt x="1445198" y="343065"/>
                  </a:lnTo>
                  <a:lnTo>
                    <a:pt x="1566251" y="280321"/>
                  </a:lnTo>
                  <a:lnTo>
                    <a:pt x="1690672" y="223415"/>
                  </a:lnTo>
                  <a:lnTo>
                    <a:pt x="1818282" y="172527"/>
                  </a:lnTo>
                  <a:lnTo>
                    <a:pt x="1948899" y="127838"/>
                  </a:lnTo>
                  <a:lnTo>
                    <a:pt x="2082344" y="89529"/>
                  </a:lnTo>
                  <a:lnTo>
                    <a:pt x="2218434" y="57780"/>
                  </a:lnTo>
                  <a:lnTo>
                    <a:pt x="2356991" y="32772"/>
                  </a:lnTo>
                  <a:lnTo>
                    <a:pt x="2497832" y="14686"/>
                  </a:lnTo>
                  <a:lnTo>
                    <a:pt x="2640778" y="3701"/>
                  </a:lnTo>
                  <a:lnTo>
                    <a:pt x="2785648" y="0"/>
                  </a:lnTo>
                  <a:lnTo>
                    <a:pt x="2882433" y="1649"/>
                  </a:lnTo>
                  <a:lnTo>
                    <a:pt x="3026040" y="10226"/>
                  </a:lnTo>
                  <a:lnTo>
                    <a:pt x="3167604" y="25965"/>
                  </a:lnTo>
                  <a:lnTo>
                    <a:pt x="3306942" y="48686"/>
                  </a:lnTo>
                  <a:lnTo>
                    <a:pt x="3443874" y="78208"/>
                  </a:lnTo>
                  <a:lnTo>
                    <a:pt x="3578221" y="114351"/>
                  </a:lnTo>
                  <a:lnTo>
                    <a:pt x="3709801" y="156933"/>
                  </a:lnTo>
                  <a:lnTo>
                    <a:pt x="3838433" y="205775"/>
                  </a:lnTo>
                  <a:lnTo>
                    <a:pt x="3963937" y="260695"/>
                  </a:lnTo>
                  <a:lnTo>
                    <a:pt x="4086133" y="321513"/>
                  </a:lnTo>
                  <a:lnTo>
                    <a:pt x="4204839" y="388048"/>
                  </a:lnTo>
                  <a:lnTo>
                    <a:pt x="4319875" y="460120"/>
                  </a:lnTo>
                  <a:lnTo>
                    <a:pt x="4431060" y="537548"/>
                  </a:lnTo>
                  <a:lnTo>
                    <a:pt x="4538215" y="620151"/>
                  </a:lnTo>
                  <a:lnTo>
                    <a:pt x="4641157" y="707749"/>
                  </a:lnTo>
                  <a:lnTo>
                    <a:pt x="4739707" y="800161"/>
                  </a:lnTo>
                  <a:lnTo>
                    <a:pt x="4833683" y="897206"/>
                  </a:lnTo>
                  <a:lnTo>
                    <a:pt x="4922906" y="998704"/>
                  </a:lnTo>
                  <a:lnTo>
                    <a:pt x="5007194" y="1104475"/>
                  </a:lnTo>
                  <a:lnTo>
                    <a:pt x="5086367" y="1214336"/>
                  </a:lnTo>
                  <a:lnTo>
                    <a:pt x="5160244" y="1328109"/>
                  </a:lnTo>
                  <a:lnTo>
                    <a:pt x="5228645" y="1445612"/>
                  </a:lnTo>
                  <a:lnTo>
                    <a:pt x="5291389" y="1566664"/>
                  </a:lnTo>
                  <a:lnTo>
                    <a:pt x="5348295" y="1691086"/>
                  </a:lnTo>
                  <a:lnTo>
                    <a:pt x="5399183" y="1818695"/>
                  </a:lnTo>
                  <a:lnTo>
                    <a:pt x="5443872" y="1949313"/>
                  </a:lnTo>
                  <a:lnTo>
                    <a:pt x="5482181" y="2082757"/>
                  </a:lnTo>
                  <a:lnTo>
                    <a:pt x="5513930" y="2218848"/>
                  </a:lnTo>
                  <a:lnTo>
                    <a:pt x="5538938" y="2357404"/>
                  </a:lnTo>
                  <a:lnTo>
                    <a:pt x="5557025" y="2498246"/>
                  </a:lnTo>
                  <a:lnTo>
                    <a:pt x="5568009" y="2641192"/>
                  </a:lnTo>
                  <a:lnTo>
                    <a:pt x="5571711" y="2786062"/>
                  </a:lnTo>
                  <a:lnTo>
                    <a:pt x="5568009" y="2930932"/>
                  </a:lnTo>
                  <a:lnTo>
                    <a:pt x="5557025" y="3073878"/>
                  </a:lnTo>
                  <a:lnTo>
                    <a:pt x="5538938" y="3214719"/>
                  </a:lnTo>
                  <a:lnTo>
                    <a:pt x="5513930" y="3353276"/>
                  </a:lnTo>
                  <a:lnTo>
                    <a:pt x="5482181" y="3489366"/>
                  </a:lnTo>
                  <a:lnTo>
                    <a:pt x="5443872" y="3622811"/>
                  </a:lnTo>
                  <a:lnTo>
                    <a:pt x="5399183" y="3753428"/>
                  </a:lnTo>
                  <a:lnTo>
                    <a:pt x="5348295" y="3881038"/>
                  </a:lnTo>
                  <a:lnTo>
                    <a:pt x="5291389" y="4005459"/>
                  </a:lnTo>
                  <a:lnTo>
                    <a:pt x="5228645" y="4126512"/>
                  </a:lnTo>
                  <a:lnTo>
                    <a:pt x="5160244" y="4244014"/>
                  </a:lnTo>
                  <a:lnTo>
                    <a:pt x="5086367" y="4357787"/>
                  </a:lnTo>
                  <a:lnTo>
                    <a:pt x="5007194" y="4467649"/>
                  </a:lnTo>
                  <a:lnTo>
                    <a:pt x="4922906" y="4573419"/>
                  </a:lnTo>
                  <a:lnTo>
                    <a:pt x="4833683" y="4674917"/>
                  </a:lnTo>
                  <a:lnTo>
                    <a:pt x="4739707" y="4771963"/>
                  </a:lnTo>
                  <a:lnTo>
                    <a:pt x="4641157" y="4864375"/>
                  </a:lnTo>
                  <a:lnTo>
                    <a:pt x="4538215" y="4951972"/>
                  </a:lnTo>
                  <a:lnTo>
                    <a:pt x="4431060" y="5034576"/>
                  </a:lnTo>
                  <a:lnTo>
                    <a:pt x="4319875" y="5112004"/>
                  </a:lnTo>
                  <a:lnTo>
                    <a:pt x="4204839" y="5184075"/>
                  </a:lnTo>
                  <a:lnTo>
                    <a:pt x="4086133" y="5250611"/>
                  </a:lnTo>
                  <a:lnTo>
                    <a:pt x="3963937" y="5311429"/>
                  </a:lnTo>
                  <a:lnTo>
                    <a:pt x="3838433" y="5366349"/>
                  </a:lnTo>
                  <a:lnTo>
                    <a:pt x="3709801" y="5415190"/>
                  </a:lnTo>
                  <a:lnTo>
                    <a:pt x="3578221" y="5457773"/>
                  </a:lnTo>
                  <a:lnTo>
                    <a:pt x="3443874" y="5493915"/>
                  </a:lnTo>
                  <a:lnTo>
                    <a:pt x="3306942" y="5523437"/>
                  </a:lnTo>
                  <a:lnTo>
                    <a:pt x="3167604" y="5546158"/>
                  </a:lnTo>
                  <a:lnTo>
                    <a:pt x="3026040" y="5561898"/>
                  </a:lnTo>
                  <a:lnTo>
                    <a:pt x="2882433" y="5570474"/>
                  </a:lnTo>
                  <a:lnTo>
                    <a:pt x="2737156" y="5571711"/>
                  </a:lnTo>
                  <a:close/>
                </a:path>
              </a:pathLst>
            </a:custGeom>
            <a:solidFill>
              <a:srgbClr val="FFFFFF"/>
            </a:solidFill>
          </p:spPr>
          <p:txBody>
            <a:bodyPr wrap="square" lIns="0" tIns="0" rIns="0" bIns="0" rtlCol="0"/>
            <a:lstStyle/>
            <a:p>
              <a:endParaRPr/>
            </a:p>
          </p:txBody>
        </p:sp>
        <p:pic>
          <p:nvPicPr>
            <p:cNvPr id="2097185" name="object 6"/>
            <p:cNvPicPr>
              <a:picLocks/>
            </p:cNvPicPr>
            <p:nvPr/>
          </p:nvPicPr>
          <p:blipFill>
            <a:blip r:embed="rId4" cstate="print"/>
            <a:stretch>
              <a:fillRect/>
            </a:stretch>
          </p:blipFill>
          <p:spPr>
            <a:xfrm>
              <a:off x="678262" y="1623125"/>
              <a:ext cx="4987263" cy="4978400"/>
            </a:xfrm>
            <a:prstGeom prst="rect">
              <a:avLst/>
            </a:prstGeom>
          </p:spPr>
        </p:pic>
      </p:grpSp>
      <p:pic>
        <p:nvPicPr>
          <p:cNvPr id="2097186" name="object 7"/>
          <p:cNvPicPr>
            <a:picLocks/>
          </p:cNvPicPr>
          <p:nvPr/>
        </p:nvPicPr>
        <p:blipFill>
          <a:blip r:embed="rId5" cstate="print"/>
          <a:stretch>
            <a:fillRect/>
          </a:stretch>
        </p:blipFill>
        <p:spPr>
          <a:xfrm>
            <a:off x="16272648" y="8964668"/>
            <a:ext cx="2015351" cy="1322331"/>
          </a:xfrm>
          <a:prstGeom prst="rect">
            <a:avLst/>
          </a:prstGeom>
        </p:spPr>
      </p:pic>
      <p:sp>
        <p:nvSpPr>
          <p:cNvPr id="1048610" name="object 8"/>
          <p:cNvSpPr txBox="1">
            <a:spLocks noGrp="1"/>
          </p:cNvSpPr>
          <p:nvPr>
            <p:ph type="title"/>
          </p:nvPr>
        </p:nvSpPr>
        <p:spPr>
          <a:xfrm>
            <a:off x="5995472" y="156210"/>
            <a:ext cx="11276965" cy="2150589"/>
          </a:xfrm>
          <a:prstGeom prst="rect">
            <a:avLst/>
          </a:prstGeom>
        </p:spPr>
        <p:txBody>
          <a:bodyPr vert="horz" wrap="square" lIns="0" tIns="537210" rIns="0" bIns="0" rtlCol="0">
            <a:spAutoFit/>
          </a:bodyPr>
          <a:lstStyle/>
          <a:p>
            <a:pPr marL="4823460">
              <a:lnSpc>
                <a:spcPct val="100000"/>
              </a:lnSpc>
              <a:spcBef>
                <a:spcPts val="4230"/>
              </a:spcBef>
            </a:pPr>
            <a:r>
              <a:rPr sz="6700" u="sng" spc="155" dirty="0">
                <a:solidFill>
                  <a:srgbClr val="000000"/>
                </a:solidFill>
              </a:rPr>
              <a:t>EXPLANATION</a:t>
            </a:r>
            <a:endParaRPr sz="6700" u="sng" dirty="0"/>
          </a:p>
          <a:p>
            <a:pPr marL="12700">
              <a:lnSpc>
                <a:spcPct val="100000"/>
              </a:lnSpc>
              <a:spcBef>
                <a:spcPts val="1540"/>
              </a:spcBef>
            </a:pPr>
            <a:r>
              <a:rPr sz="2500" spc="75" dirty="0">
                <a:solidFill>
                  <a:srgbClr val="000000"/>
                </a:solidFill>
              </a:rPr>
              <a:t>As</a:t>
            </a:r>
            <a:r>
              <a:rPr sz="2500" spc="-50" dirty="0">
                <a:solidFill>
                  <a:srgbClr val="000000"/>
                </a:solidFill>
              </a:rPr>
              <a:t> </a:t>
            </a:r>
            <a:r>
              <a:rPr sz="2500" spc="40" dirty="0">
                <a:solidFill>
                  <a:srgbClr val="000000"/>
                </a:solidFill>
              </a:rPr>
              <a:t>in</a:t>
            </a:r>
            <a:r>
              <a:rPr sz="2500" spc="-50" dirty="0">
                <a:solidFill>
                  <a:srgbClr val="000000"/>
                </a:solidFill>
              </a:rPr>
              <a:t> </a:t>
            </a:r>
            <a:r>
              <a:rPr sz="2500" spc="60" dirty="0">
                <a:solidFill>
                  <a:srgbClr val="000000"/>
                </a:solidFill>
              </a:rPr>
              <a:t>the</a:t>
            </a:r>
            <a:r>
              <a:rPr sz="2500" spc="-50" dirty="0">
                <a:solidFill>
                  <a:srgbClr val="000000"/>
                </a:solidFill>
              </a:rPr>
              <a:t> </a:t>
            </a:r>
            <a:r>
              <a:rPr sz="2500" spc="35" dirty="0">
                <a:solidFill>
                  <a:srgbClr val="000000"/>
                </a:solidFill>
              </a:rPr>
              <a:t>previous</a:t>
            </a:r>
            <a:r>
              <a:rPr sz="2500" spc="-50" dirty="0">
                <a:solidFill>
                  <a:srgbClr val="000000"/>
                </a:solidFill>
              </a:rPr>
              <a:t> </a:t>
            </a:r>
            <a:r>
              <a:rPr sz="2500" spc="25" dirty="0">
                <a:solidFill>
                  <a:srgbClr val="000000"/>
                </a:solidFill>
              </a:rPr>
              <a:t>slide</a:t>
            </a:r>
            <a:r>
              <a:rPr sz="2500" spc="-50" dirty="0">
                <a:solidFill>
                  <a:srgbClr val="000000"/>
                </a:solidFill>
              </a:rPr>
              <a:t> </a:t>
            </a:r>
            <a:r>
              <a:rPr sz="2500" spc="100" dirty="0">
                <a:solidFill>
                  <a:srgbClr val="000000"/>
                </a:solidFill>
              </a:rPr>
              <a:t>code</a:t>
            </a:r>
            <a:r>
              <a:rPr sz="2500" spc="-50" dirty="0">
                <a:solidFill>
                  <a:srgbClr val="000000"/>
                </a:solidFill>
              </a:rPr>
              <a:t> </a:t>
            </a:r>
            <a:r>
              <a:rPr sz="2500" spc="60" dirty="0">
                <a:solidFill>
                  <a:srgbClr val="000000"/>
                </a:solidFill>
              </a:rPr>
              <a:t>snippet</a:t>
            </a:r>
            <a:r>
              <a:rPr sz="2500" spc="-50" dirty="0">
                <a:solidFill>
                  <a:srgbClr val="000000"/>
                </a:solidFill>
              </a:rPr>
              <a:t> </a:t>
            </a:r>
            <a:r>
              <a:rPr sz="2500" spc="-300" dirty="0">
                <a:solidFill>
                  <a:srgbClr val="000000"/>
                </a:solidFill>
              </a:rPr>
              <a:t>:</a:t>
            </a:r>
            <a:endParaRPr sz="2500" dirty="0"/>
          </a:p>
        </p:txBody>
      </p:sp>
      <p:sp>
        <p:nvSpPr>
          <p:cNvPr id="1048611" name="object 9"/>
          <p:cNvSpPr txBox="1"/>
          <p:nvPr/>
        </p:nvSpPr>
        <p:spPr>
          <a:xfrm>
            <a:off x="5907137" y="2873070"/>
            <a:ext cx="11291005" cy="5547030"/>
          </a:xfrm>
          <a:prstGeom prst="rect">
            <a:avLst/>
          </a:prstGeom>
        </p:spPr>
        <p:txBody>
          <a:bodyPr vert="horz" wrap="square" lIns="0" tIns="32384" rIns="0" bIns="0" rtlCol="0">
            <a:spAutoFit/>
          </a:bodyPr>
          <a:lstStyle/>
          <a:p>
            <a:pPr marL="12700" marR="501650">
              <a:lnSpc>
                <a:spcPts val="2930"/>
              </a:lnSpc>
              <a:spcBef>
                <a:spcPts val="254"/>
              </a:spcBef>
            </a:pPr>
            <a:r>
              <a:rPr lang="en-US" sz="2500" b="1" spc="-45" dirty="0">
                <a:latin typeface="Tahoma"/>
                <a:cs typeface="Tahoma"/>
              </a:rPr>
              <a:t>In the starting of code we will print the operations we are going to perform, example-  adding, deleting, editing, searching.</a:t>
            </a:r>
          </a:p>
          <a:p>
            <a:pPr marL="12700" marR="501650">
              <a:lnSpc>
                <a:spcPts val="2930"/>
              </a:lnSpc>
              <a:spcBef>
                <a:spcPts val="254"/>
              </a:spcBef>
            </a:pPr>
            <a:endParaRPr lang="en-US" sz="2500" b="1" spc="-45" dirty="0">
              <a:latin typeface="Tahoma"/>
              <a:cs typeface="Tahoma"/>
            </a:endParaRPr>
          </a:p>
          <a:p>
            <a:pPr marL="12700" marR="501650">
              <a:lnSpc>
                <a:spcPts val="2930"/>
              </a:lnSpc>
              <a:spcBef>
                <a:spcPts val="254"/>
              </a:spcBef>
            </a:pPr>
            <a:r>
              <a:rPr lang="en-US" sz="2500" b="1" spc="-45" dirty="0">
                <a:latin typeface="Tahoma"/>
                <a:cs typeface="Tahoma"/>
              </a:rPr>
              <a:t>After that we ask for input like for every operation first for choice of operation…</a:t>
            </a:r>
          </a:p>
          <a:p>
            <a:pPr marL="12700" marR="501650">
              <a:lnSpc>
                <a:spcPts val="2930"/>
              </a:lnSpc>
              <a:spcBef>
                <a:spcPts val="254"/>
              </a:spcBef>
            </a:pPr>
            <a:endParaRPr lang="en-US" sz="2500" b="1" spc="-45" dirty="0">
              <a:latin typeface="Tahoma"/>
              <a:cs typeface="Tahoma"/>
            </a:endParaRPr>
          </a:p>
          <a:p>
            <a:pPr marL="12700" marR="501650">
              <a:lnSpc>
                <a:spcPts val="2930"/>
              </a:lnSpc>
              <a:spcBef>
                <a:spcPts val="254"/>
              </a:spcBef>
            </a:pPr>
            <a:r>
              <a:rPr lang="en-US" sz="2500" b="1" spc="-45" dirty="0">
                <a:latin typeface="Tahoma"/>
                <a:cs typeface="Tahoma"/>
              </a:rPr>
              <a:t>Using if-else condition we check their choice of operations which User will tell us. Then Operation will be performed with taking inputs etc..</a:t>
            </a:r>
          </a:p>
          <a:p>
            <a:pPr marL="12700" marR="501650">
              <a:lnSpc>
                <a:spcPts val="2930"/>
              </a:lnSpc>
              <a:spcBef>
                <a:spcPts val="254"/>
              </a:spcBef>
            </a:pPr>
            <a:endParaRPr lang="en-US" sz="2500" b="1" spc="-45" dirty="0">
              <a:latin typeface="Tahoma"/>
              <a:cs typeface="Tahoma"/>
            </a:endParaRPr>
          </a:p>
          <a:p>
            <a:pPr marL="12700" marR="501650">
              <a:lnSpc>
                <a:spcPts val="2930"/>
              </a:lnSpc>
              <a:spcBef>
                <a:spcPts val="254"/>
              </a:spcBef>
            </a:pPr>
            <a:r>
              <a:rPr lang="en-US" sz="2500" b="1" spc="-45" dirty="0">
                <a:latin typeface="Tahoma"/>
                <a:cs typeface="Tahoma"/>
              </a:rPr>
              <a:t>If choice is wrong, Program will not show any operation instead it will just move on.</a:t>
            </a:r>
          </a:p>
          <a:p>
            <a:pPr marL="12700" marR="501650">
              <a:lnSpc>
                <a:spcPts val="2930"/>
              </a:lnSpc>
              <a:spcBef>
                <a:spcPts val="254"/>
              </a:spcBef>
            </a:pPr>
            <a:endParaRPr lang="en-US" sz="2500" b="1" spc="-45" dirty="0">
              <a:latin typeface="Tahoma"/>
              <a:cs typeface="Tahoma"/>
            </a:endParaRPr>
          </a:p>
          <a:p>
            <a:pPr marL="12700" marR="501650">
              <a:lnSpc>
                <a:spcPts val="2930"/>
              </a:lnSpc>
              <a:spcBef>
                <a:spcPts val="254"/>
              </a:spcBef>
            </a:pPr>
            <a:r>
              <a:rPr lang="en-US" sz="2500" b="1" spc="-45" dirty="0">
                <a:latin typeface="Tahoma"/>
                <a:cs typeface="Tahoma"/>
              </a:rPr>
              <a:t>Whenever a condition gets satisfy based on the user input, we will perform some defined function which we have defined before.</a:t>
            </a:r>
            <a:endParaRPr sz="2500" dirty="0">
              <a:latin typeface="Tahoma"/>
              <a:cs typeface="Tahoma"/>
            </a:endParaRPr>
          </a:p>
        </p:txBody>
      </p:sp>
      <p:pic>
        <p:nvPicPr>
          <p:cNvPr id="2" name="object 11">
            <a:extLst>
              <a:ext uri="{FF2B5EF4-FFF2-40B4-BE49-F238E27FC236}">
                <a16:creationId xmlns:a16="http://schemas.microsoft.com/office/drawing/2014/main" id="{C632FB3A-A18B-EFB6-BD7F-9DA658833BE0}"/>
              </a:ext>
            </a:extLst>
          </p:cNvPr>
          <p:cNvPicPr>
            <a:picLocks/>
          </p:cNvPicPr>
          <p:nvPr/>
        </p:nvPicPr>
        <p:blipFill>
          <a:blip r:embed="rId6" cstate="print"/>
          <a:stretch>
            <a:fillRect/>
          </a:stretch>
        </p:blipFill>
        <p:spPr>
          <a:xfrm>
            <a:off x="14706601" y="9114877"/>
            <a:ext cx="990599" cy="857249"/>
          </a:xfrm>
          <a:prstGeom prst="rect">
            <a:avLst/>
          </a:prstGeom>
        </p:spPr>
      </p:pic>
      <p:sp>
        <p:nvSpPr>
          <p:cNvPr id="3" name="object 14">
            <a:extLst>
              <a:ext uri="{FF2B5EF4-FFF2-40B4-BE49-F238E27FC236}">
                <a16:creationId xmlns:a16="http://schemas.microsoft.com/office/drawing/2014/main" id="{0EB41046-7EF3-3C62-31C5-0848DF822598}"/>
              </a:ext>
            </a:extLst>
          </p:cNvPr>
          <p:cNvSpPr txBox="1"/>
          <p:nvPr/>
        </p:nvSpPr>
        <p:spPr>
          <a:xfrm>
            <a:off x="15697200" y="9105900"/>
            <a:ext cx="2011045" cy="845185"/>
          </a:xfrm>
          <a:prstGeom prst="rect">
            <a:avLst/>
          </a:prstGeom>
        </p:spPr>
        <p:txBody>
          <a:bodyPr vert="horz" wrap="square" lIns="0" tIns="12700" rIns="0" bIns="0" rtlCol="0">
            <a:spAutoFit/>
          </a:bodyPr>
          <a:lstStyle/>
          <a:p>
            <a:pPr marL="39370">
              <a:lnSpc>
                <a:spcPts val="3345"/>
              </a:lnSpc>
              <a:spcBef>
                <a:spcPts val="100"/>
              </a:spcBef>
            </a:pPr>
            <a:r>
              <a:rPr sz="2800" spc="-5" dirty="0">
                <a:latin typeface="Times New Roman"/>
                <a:cs typeface="Times New Roman"/>
              </a:rPr>
              <a:t>CHITKARA</a:t>
            </a:r>
            <a:endParaRPr sz="2800" dirty="0">
              <a:latin typeface="Times New Roman"/>
              <a:cs typeface="Times New Roman"/>
            </a:endParaRPr>
          </a:p>
          <a:p>
            <a:pPr marL="12700">
              <a:lnSpc>
                <a:spcPts val="3105"/>
              </a:lnSpc>
            </a:pPr>
            <a:r>
              <a:rPr sz="2600" dirty="0">
                <a:latin typeface="Times New Roman"/>
                <a:cs typeface="Times New Roman"/>
              </a:rPr>
              <a:t>UNIVERSITY</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91336DB-A887-5761-1C0D-EE4168F2C22D}"/>
              </a:ext>
            </a:extLst>
          </p:cNvPr>
          <p:cNvPicPr>
            <a:picLocks noChangeAspect="1"/>
          </p:cNvPicPr>
          <p:nvPr/>
        </p:nvPicPr>
        <p:blipFill rotWithShape="1">
          <a:blip r:embed="rId2">
            <a:extLst>
              <a:ext uri="{28A0092B-C50C-407E-A947-70E740481C1C}">
                <a14:useLocalDpi xmlns:a14="http://schemas.microsoft.com/office/drawing/2010/main" val="0"/>
              </a:ext>
            </a:extLst>
          </a:blip>
          <a:srcRect l="22916" t="24117" r="32918" b="18627"/>
          <a:stretch/>
        </p:blipFill>
        <p:spPr>
          <a:xfrm>
            <a:off x="0" y="5033"/>
            <a:ext cx="18288000" cy="10281967"/>
          </a:xfrm>
          <a:prstGeom prst="rect">
            <a:avLst/>
          </a:prstGeom>
        </p:spPr>
      </p:pic>
      <p:pic>
        <p:nvPicPr>
          <p:cNvPr id="4" name="object 11">
            <a:extLst>
              <a:ext uri="{FF2B5EF4-FFF2-40B4-BE49-F238E27FC236}">
                <a16:creationId xmlns:a16="http://schemas.microsoft.com/office/drawing/2014/main" id="{00BD1CEB-8D1F-B3A6-51C6-CA216FC26BFB}"/>
              </a:ext>
            </a:extLst>
          </p:cNvPr>
          <p:cNvPicPr>
            <a:picLocks/>
          </p:cNvPicPr>
          <p:nvPr/>
        </p:nvPicPr>
        <p:blipFill>
          <a:blip r:embed="rId3" cstate="print"/>
          <a:stretch>
            <a:fillRect/>
          </a:stretch>
        </p:blipFill>
        <p:spPr>
          <a:xfrm>
            <a:off x="14859001" y="9038677"/>
            <a:ext cx="990599" cy="857249"/>
          </a:xfrm>
          <a:prstGeom prst="rect">
            <a:avLst/>
          </a:prstGeom>
        </p:spPr>
      </p:pic>
      <p:sp>
        <p:nvSpPr>
          <p:cNvPr id="5" name="object 14">
            <a:extLst>
              <a:ext uri="{FF2B5EF4-FFF2-40B4-BE49-F238E27FC236}">
                <a16:creationId xmlns:a16="http://schemas.microsoft.com/office/drawing/2014/main" id="{456FEBB4-0060-10BA-FBCF-6E8B4D87725C}"/>
              </a:ext>
            </a:extLst>
          </p:cNvPr>
          <p:cNvSpPr txBox="1"/>
          <p:nvPr/>
        </p:nvSpPr>
        <p:spPr>
          <a:xfrm>
            <a:off x="15849600" y="9029700"/>
            <a:ext cx="2011045" cy="845185"/>
          </a:xfrm>
          <a:prstGeom prst="rect">
            <a:avLst/>
          </a:prstGeom>
        </p:spPr>
        <p:txBody>
          <a:bodyPr vert="horz" wrap="square" lIns="0" tIns="12700" rIns="0" bIns="0" rtlCol="0">
            <a:spAutoFit/>
          </a:bodyPr>
          <a:lstStyle/>
          <a:p>
            <a:pPr marL="39370">
              <a:lnSpc>
                <a:spcPts val="3345"/>
              </a:lnSpc>
              <a:spcBef>
                <a:spcPts val="100"/>
              </a:spcBef>
            </a:pPr>
            <a:r>
              <a:rPr sz="2800" spc="-5" dirty="0">
                <a:latin typeface="Times New Roman"/>
                <a:cs typeface="Times New Roman"/>
              </a:rPr>
              <a:t>CHITKARA</a:t>
            </a:r>
            <a:endParaRPr sz="2800" dirty="0">
              <a:latin typeface="Times New Roman"/>
              <a:cs typeface="Times New Roman"/>
            </a:endParaRPr>
          </a:p>
          <a:p>
            <a:pPr marL="12700">
              <a:lnSpc>
                <a:spcPts val="3105"/>
              </a:lnSpc>
            </a:pPr>
            <a:r>
              <a:rPr sz="2600" dirty="0">
                <a:latin typeface="Times New Roman"/>
                <a:cs typeface="Times New Roman"/>
              </a:rPr>
              <a:t>UNIVERSITY</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object 2"/>
          <p:cNvGrpSpPr/>
          <p:nvPr/>
        </p:nvGrpSpPr>
        <p:grpSpPr>
          <a:xfrm>
            <a:off x="-10668" y="0"/>
            <a:ext cx="7206615" cy="10293350"/>
            <a:chOff x="-10668" y="0"/>
            <a:chExt cx="7206615" cy="10293350"/>
          </a:xfrm>
        </p:grpSpPr>
        <p:pic>
          <p:nvPicPr>
            <p:cNvPr id="2097188" name="object 3"/>
            <p:cNvPicPr>
              <a:picLocks/>
            </p:cNvPicPr>
            <p:nvPr/>
          </p:nvPicPr>
          <p:blipFill>
            <a:blip r:embed="rId2" cstate="print"/>
            <a:stretch>
              <a:fillRect/>
            </a:stretch>
          </p:blipFill>
          <p:spPr>
            <a:xfrm>
              <a:off x="-10668" y="6373773"/>
              <a:ext cx="7206578" cy="3919519"/>
            </a:xfrm>
            <a:prstGeom prst="rect">
              <a:avLst/>
            </a:prstGeom>
          </p:spPr>
        </p:pic>
        <p:pic>
          <p:nvPicPr>
            <p:cNvPr id="2097189" name="object 4"/>
            <p:cNvPicPr>
              <a:picLocks/>
            </p:cNvPicPr>
            <p:nvPr/>
          </p:nvPicPr>
          <p:blipFill>
            <a:blip r:embed="rId3" cstate="print"/>
            <a:stretch>
              <a:fillRect/>
            </a:stretch>
          </p:blipFill>
          <p:spPr>
            <a:xfrm>
              <a:off x="0" y="0"/>
              <a:ext cx="5016140" cy="10286998"/>
            </a:xfrm>
            <a:prstGeom prst="rect">
              <a:avLst/>
            </a:prstGeom>
          </p:spPr>
        </p:pic>
        <p:sp>
          <p:nvSpPr>
            <p:cNvPr id="1048615" name="object 5"/>
            <p:cNvSpPr/>
            <p:nvPr/>
          </p:nvSpPr>
          <p:spPr>
            <a:xfrm>
              <a:off x="436650" y="1372242"/>
              <a:ext cx="5572125" cy="5572125"/>
            </a:xfrm>
            <a:custGeom>
              <a:avLst/>
              <a:gdLst/>
              <a:ahLst/>
              <a:cxnLst/>
              <a:rect l="l" t="t" r="r" b="b"/>
              <a:pathLst>
                <a:path w="5572125" h="5572125">
                  <a:moveTo>
                    <a:pt x="2737156" y="5571711"/>
                  </a:moveTo>
                  <a:lnTo>
                    <a:pt x="2592907" y="5565561"/>
                  </a:lnTo>
                  <a:lnTo>
                    <a:pt x="2450642" y="5552189"/>
                  </a:lnTo>
                  <a:lnTo>
                    <a:pt x="2310543" y="5531776"/>
                  </a:lnTo>
                  <a:lnTo>
                    <a:pt x="2172788" y="5504500"/>
                  </a:lnTo>
                  <a:lnTo>
                    <a:pt x="2037559" y="5470545"/>
                  </a:lnTo>
                  <a:lnTo>
                    <a:pt x="1905037" y="5430089"/>
                  </a:lnTo>
                  <a:lnTo>
                    <a:pt x="1775402" y="5383314"/>
                  </a:lnTo>
                  <a:lnTo>
                    <a:pt x="1648835" y="5330400"/>
                  </a:lnTo>
                  <a:lnTo>
                    <a:pt x="1525517" y="5271527"/>
                  </a:lnTo>
                  <a:lnTo>
                    <a:pt x="1405628" y="5206878"/>
                  </a:lnTo>
                  <a:lnTo>
                    <a:pt x="1289348" y="5136632"/>
                  </a:lnTo>
                  <a:lnTo>
                    <a:pt x="1176859" y="5060969"/>
                  </a:lnTo>
                  <a:lnTo>
                    <a:pt x="1068341" y="4980071"/>
                  </a:lnTo>
                  <a:lnTo>
                    <a:pt x="963975" y="4894118"/>
                  </a:lnTo>
                  <a:lnTo>
                    <a:pt x="863941" y="4803290"/>
                  </a:lnTo>
                  <a:lnTo>
                    <a:pt x="768420" y="4707769"/>
                  </a:lnTo>
                  <a:lnTo>
                    <a:pt x="677592" y="4607735"/>
                  </a:lnTo>
                  <a:lnTo>
                    <a:pt x="591639" y="4503369"/>
                  </a:lnTo>
                  <a:lnTo>
                    <a:pt x="510741" y="4394851"/>
                  </a:lnTo>
                  <a:lnTo>
                    <a:pt x="435079" y="4282362"/>
                  </a:lnTo>
                  <a:lnTo>
                    <a:pt x="364832" y="4166083"/>
                  </a:lnTo>
                  <a:lnTo>
                    <a:pt x="300183" y="4046193"/>
                  </a:lnTo>
                  <a:lnTo>
                    <a:pt x="241311" y="3922875"/>
                  </a:lnTo>
                  <a:lnTo>
                    <a:pt x="188397" y="3796308"/>
                  </a:lnTo>
                  <a:lnTo>
                    <a:pt x="141621" y="3666673"/>
                  </a:lnTo>
                  <a:lnTo>
                    <a:pt x="101165" y="3534151"/>
                  </a:lnTo>
                  <a:lnTo>
                    <a:pt x="67210" y="3398922"/>
                  </a:lnTo>
                  <a:lnTo>
                    <a:pt x="39934" y="3261168"/>
                  </a:lnTo>
                  <a:lnTo>
                    <a:pt x="19521" y="3121068"/>
                  </a:lnTo>
                  <a:lnTo>
                    <a:pt x="6149" y="2978803"/>
                  </a:lnTo>
                  <a:lnTo>
                    <a:pt x="0" y="2834554"/>
                  </a:lnTo>
                  <a:lnTo>
                    <a:pt x="1236" y="2689277"/>
                  </a:lnTo>
                  <a:lnTo>
                    <a:pt x="9812" y="2545670"/>
                  </a:lnTo>
                  <a:lnTo>
                    <a:pt x="25552" y="2404107"/>
                  </a:lnTo>
                  <a:lnTo>
                    <a:pt x="48273" y="2264768"/>
                  </a:lnTo>
                  <a:lnTo>
                    <a:pt x="77795" y="2127836"/>
                  </a:lnTo>
                  <a:lnTo>
                    <a:pt x="113937" y="1993489"/>
                  </a:lnTo>
                  <a:lnTo>
                    <a:pt x="156520" y="1861909"/>
                  </a:lnTo>
                  <a:lnTo>
                    <a:pt x="205361" y="1733277"/>
                  </a:lnTo>
                  <a:lnTo>
                    <a:pt x="260281" y="1607773"/>
                  </a:lnTo>
                  <a:lnTo>
                    <a:pt x="321099" y="1485577"/>
                  </a:lnTo>
                  <a:lnTo>
                    <a:pt x="387635" y="1366871"/>
                  </a:lnTo>
                  <a:lnTo>
                    <a:pt x="459707" y="1251835"/>
                  </a:lnTo>
                  <a:lnTo>
                    <a:pt x="537134" y="1140650"/>
                  </a:lnTo>
                  <a:lnTo>
                    <a:pt x="619738" y="1033495"/>
                  </a:lnTo>
                  <a:lnTo>
                    <a:pt x="707335" y="930553"/>
                  </a:lnTo>
                  <a:lnTo>
                    <a:pt x="799747" y="832003"/>
                  </a:lnTo>
                  <a:lnTo>
                    <a:pt x="896793" y="738027"/>
                  </a:lnTo>
                  <a:lnTo>
                    <a:pt x="998291" y="648804"/>
                  </a:lnTo>
                  <a:lnTo>
                    <a:pt x="1104061" y="564516"/>
                  </a:lnTo>
                  <a:lnTo>
                    <a:pt x="1213923" y="485343"/>
                  </a:lnTo>
                  <a:lnTo>
                    <a:pt x="1327696" y="411466"/>
                  </a:lnTo>
                  <a:lnTo>
                    <a:pt x="1445198" y="343065"/>
                  </a:lnTo>
                  <a:lnTo>
                    <a:pt x="1566251" y="280321"/>
                  </a:lnTo>
                  <a:lnTo>
                    <a:pt x="1690672" y="223415"/>
                  </a:lnTo>
                  <a:lnTo>
                    <a:pt x="1818282" y="172527"/>
                  </a:lnTo>
                  <a:lnTo>
                    <a:pt x="1948899" y="127838"/>
                  </a:lnTo>
                  <a:lnTo>
                    <a:pt x="2082344" y="89529"/>
                  </a:lnTo>
                  <a:lnTo>
                    <a:pt x="2218434" y="57780"/>
                  </a:lnTo>
                  <a:lnTo>
                    <a:pt x="2356991" y="32772"/>
                  </a:lnTo>
                  <a:lnTo>
                    <a:pt x="2497832" y="14686"/>
                  </a:lnTo>
                  <a:lnTo>
                    <a:pt x="2640778" y="3701"/>
                  </a:lnTo>
                  <a:lnTo>
                    <a:pt x="2785648" y="0"/>
                  </a:lnTo>
                  <a:lnTo>
                    <a:pt x="2882433" y="1649"/>
                  </a:lnTo>
                  <a:lnTo>
                    <a:pt x="3026040" y="10226"/>
                  </a:lnTo>
                  <a:lnTo>
                    <a:pt x="3167604" y="25965"/>
                  </a:lnTo>
                  <a:lnTo>
                    <a:pt x="3306942" y="48686"/>
                  </a:lnTo>
                  <a:lnTo>
                    <a:pt x="3443874" y="78208"/>
                  </a:lnTo>
                  <a:lnTo>
                    <a:pt x="3578221" y="114351"/>
                  </a:lnTo>
                  <a:lnTo>
                    <a:pt x="3709801" y="156933"/>
                  </a:lnTo>
                  <a:lnTo>
                    <a:pt x="3838433" y="205775"/>
                  </a:lnTo>
                  <a:lnTo>
                    <a:pt x="3963937" y="260695"/>
                  </a:lnTo>
                  <a:lnTo>
                    <a:pt x="4086133" y="321513"/>
                  </a:lnTo>
                  <a:lnTo>
                    <a:pt x="4204839" y="388048"/>
                  </a:lnTo>
                  <a:lnTo>
                    <a:pt x="4319875" y="460120"/>
                  </a:lnTo>
                  <a:lnTo>
                    <a:pt x="4431060" y="537548"/>
                  </a:lnTo>
                  <a:lnTo>
                    <a:pt x="4538215" y="620151"/>
                  </a:lnTo>
                  <a:lnTo>
                    <a:pt x="4641157" y="707749"/>
                  </a:lnTo>
                  <a:lnTo>
                    <a:pt x="4739707" y="800161"/>
                  </a:lnTo>
                  <a:lnTo>
                    <a:pt x="4833683" y="897206"/>
                  </a:lnTo>
                  <a:lnTo>
                    <a:pt x="4922906" y="998704"/>
                  </a:lnTo>
                  <a:lnTo>
                    <a:pt x="5007194" y="1104475"/>
                  </a:lnTo>
                  <a:lnTo>
                    <a:pt x="5086367" y="1214336"/>
                  </a:lnTo>
                  <a:lnTo>
                    <a:pt x="5160244" y="1328109"/>
                  </a:lnTo>
                  <a:lnTo>
                    <a:pt x="5228645" y="1445612"/>
                  </a:lnTo>
                  <a:lnTo>
                    <a:pt x="5291389" y="1566664"/>
                  </a:lnTo>
                  <a:lnTo>
                    <a:pt x="5348295" y="1691086"/>
                  </a:lnTo>
                  <a:lnTo>
                    <a:pt x="5399183" y="1818695"/>
                  </a:lnTo>
                  <a:lnTo>
                    <a:pt x="5443872" y="1949313"/>
                  </a:lnTo>
                  <a:lnTo>
                    <a:pt x="5482181" y="2082757"/>
                  </a:lnTo>
                  <a:lnTo>
                    <a:pt x="5513930" y="2218848"/>
                  </a:lnTo>
                  <a:lnTo>
                    <a:pt x="5538938" y="2357404"/>
                  </a:lnTo>
                  <a:lnTo>
                    <a:pt x="5557025" y="2498246"/>
                  </a:lnTo>
                  <a:lnTo>
                    <a:pt x="5568009" y="2641192"/>
                  </a:lnTo>
                  <a:lnTo>
                    <a:pt x="5571711" y="2786062"/>
                  </a:lnTo>
                  <a:lnTo>
                    <a:pt x="5568009" y="2930932"/>
                  </a:lnTo>
                  <a:lnTo>
                    <a:pt x="5557025" y="3073878"/>
                  </a:lnTo>
                  <a:lnTo>
                    <a:pt x="5538938" y="3214719"/>
                  </a:lnTo>
                  <a:lnTo>
                    <a:pt x="5513930" y="3353276"/>
                  </a:lnTo>
                  <a:lnTo>
                    <a:pt x="5482181" y="3489366"/>
                  </a:lnTo>
                  <a:lnTo>
                    <a:pt x="5443872" y="3622811"/>
                  </a:lnTo>
                  <a:lnTo>
                    <a:pt x="5399183" y="3753428"/>
                  </a:lnTo>
                  <a:lnTo>
                    <a:pt x="5348295" y="3881038"/>
                  </a:lnTo>
                  <a:lnTo>
                    <a:pt x="5291389" y="4005459"/>
                  </a:lnTo>
                  <a:lnTo>
                    <a:pt x="5228645" y="4126512"/>
                  </a:lnTo>
                  <a:lnTo>
                    <a:pt x="5160244" y="4244014"/>
                  </a:lnTo>
                  <a:lnTo>
                    <a:pt x="5086367" y="4357787"/>
                  </a:lnTo>
                  <a:lnTo>
                    <a:pt x="5007194" y="4467649"/>
                  </a:lnTo>
                  <a:lnTo>
                    <a:pt x="4922906" y="4573419"/>
                  </a:lnTo>
                  <a:lnTo>
                    <a:pt x="4833683" y="4674917"/>
                  </a:lnTo>
                  <a:lnTo>
                    <a:pt x="4739707" y="4771963"/>
                  </a:lnTo>
                  <a:lnTo>
                    <a:pt x="4641157" y="4864375"/>
                  </a:lnTo>
                  <a:lnTo>
                    <a:pt x="4538215" y="4951972"/>
                  </a:lnTo>
                  <a:lnTo>
                    <a:pt x="4431060" y="5034576"/>
                  </a:lnTo>
                  <a:lnTo>
                    <a:pt x="4319875" y="5112004"/>
                  </a:lnTo>
                  <a:lnTo>
                    <a:pt x="4204839" y="5184075"/>
                  </a:lnTo>
                  <a:lnTo>
                    <a:pt x="4086133" y="5250611"/>
                  </a:lnTo>
                  <a:lnTo>
                    <a:pt x="3963937" y="5311429"/>
                  </a:lnTo>
                  <a:lnTo>
                    <a:pt x="3838433" y="5366349"/>
                  </a:lnTo>
                  <a:lnTo>
                    <a:pt x="3709801" y="5415190"/>
                  </a:lnTo>
                  <a:lnTo>
                    <a:pt x="3578221" y="5457773"/>
                  </a:lnTo>
                  <a:lnTo>
                    <a:pt x="3443874" y="5493915"/>
                  </a:lnTo>
                  <a:lnTo>
                    <a:pt x="3306942" y="5523437"/>
                  </a:lnTo>
                  <a:lnTo>
                    <a:pt x="3167604" y="5546158"/>
                  </a:lnTo>
                  <a:lnTo>
                    <a:pt x="3026040" y="5561898"/>
                  </a:lnTo>
                  <a:lnTo>
                    <a:pt x="2882433" y="5570474"/>
                  </a:lnTo>
                  <a:lnTo>
                    <a:pt x="2737156" y="5571711"/>
                  </a:lnTo>
                  <a:close/>
                </a:path>
              </a:pathLst>
            </a:custGeom>
            <a:solidFill>
              <a:srgbClr val="FFFFFF"/>
            </a:solidFill>
          </p:spPr>
          <p:txBody>
            <a:bodyPr wrap="square" lIns="0" tIns="0" rIns="0" bIns="0" rtlCol="0"/>
            <a:lstStyle/>
            <a:p>
              <a:endParaRPr/>
            </a:p>
          </p:txBody>
        </p:sp>
        <p:pic>
          <p:nvPicPr>
            <p:cNvPr id="2097190" name="object 6"/>
            <p:cNvPicPr>
              <a:picLocks/>
            </p:cNvPicPr>
            <p:nvPr/>
          </p:nvPicPr>
          <p:blipFill>
            <a:blip r:embed="rId4" cstate="print"/>
            <a:stretch>
              <a:fillRect/>
            </a:stretch>
          </p:blipFill>
          <p:spPr>
            <a:xfrm>
              <a:off x="678262" y="1623127"/>
              <a:ext cx="4987263" cy="4978400"/>
            </a:xfrm>
            <a:prstGeom prst="rect">
              <a:avLst/>
            </a:prstGeom>
          </p:spPr>
        </p:pic>
      </p:grpSp>
      <p:pic>
        <p:nvPicPr>
          <p:cNvPr id="2097191" name="object 7"/>
          <p:cNvPicPr>
            <a:picLocks/>
          </p:cNvPicPr>
          <p:nvPr/>
        </p:nvPicPr>
        <p:blipFill>
          <a:blip r:embed="rId5" cstate="print"/>
          <a:stretch>
            <a:fillRect/>
          </a:stretch>
        </p:blipFill>
        <p:spPr>
          <a:xfrm>
            <a:off x="16272651" y="8964671"/>
            <a:ext cx="2015349" cy="1322328"/>
          </a:xfrm>
          <a:prstGeom prst="rect">
            <a:avLst/>
          </a:prstGeom>
        </p:spPr>
      </p:pic>
      <p:sp>
        <p:nvSpPr>
          <p:cNvPr id="1048616" name="object 8"/>
          <p:cNvSpPr txBox="1">
            <a:spLocks noGrp="1"/>
          </p:cNvSpPr>
          <p:nvPr>
            <p:ph type="title"/>
          </p:nvPr>
        </p:nvSpPr>
        <p:spPr>
          <a:xfrm>
            <a:off x="10806592" y="548467"/>
            <a:ext cx="6465570" cy="1046480"/>
          </a:xfrm>
          <a:prstGeom prst="rect">
            <a:avLst/>
          </a:prstGeom>
        </p:spPr>
        <p:txBody>
          <a:bodyPr vert="horz" wrap="square" lIns="0" tIns="12700" rIns="0" bIns="0" rtlCol="0">
            <a:spAutoFit/>
          </a:bodyPr>
          <a:lstStyle/>
          <a:p>
            <a:pPr marL="12700">
              <a:lnSpc>
                <a:spcPct val="100000"/>
              </a:lnSpc>
              <a:spcBef>
                <a:spcPts val="100"/>
              </a:spcBef>
            </a:pPr>
            <a:r>
              <a:rPr sz="6700" u="sng" spc="155" dirty="0">
                <a:solidFill>
                  <a:srgbClr val="000000"/>
                </a:solidFill>
              </a:rPr>
              <a:t>EXPLANATION</a:t>
            </a:r>
            <a:endParaRPr sz="6700" u="sng" dirty="0"/>
          </a:p>
        </p:txBody>
      </p:sp>
      <p:sp>
        <p:nvSpPr>
          <p:cNvPr id="1048617" name="object 9"/>
          <p:cNvSpPr txBox="1"/>
          <p:nvPr/>
        </p:nvSpPr>
        <p:spPr>
          <a:xfrm>
            <a:off x="6781800" y="2401375"/>
            <a:ext cx="9769475" cy="782265"/>
          </a:xfrm>
          <a:prstGeom prst="rect">
            <a:avLst/>
          </a:prstGeom>
        </p:spPr>
        <p:txBody>
          <a:bodyPr vert="horz" wrap="square" lIns="0" tIns="12700" rIns="0" bIns="0" rtlCol="0">
            <a:spAutoFit/>
          </a:bodyPr>
          <a:lstStyle/>
          <a:p>
            <a:pPr marL="12700">
              <a:lnSpc>
                <a:spcPct val="100000"/>
              </a:lnSpc>
              <a:spcBef>
                <a:spcPts val="100"/>
              </a:spcBef>
            </a:pPr>
            <a:r>
              <a:rPr lang="en-US" sz="2500" b="1" spc="60" dirty="0">
                <a:latin typeface="Tahoma"/>
                <a:cs typeface="Tahoma"/>
              </a:rPr>
              <a:t>Manually, For every operation, first of all it will search that element then suppose,         </a:t>
            </a:r>
          </a:p>
        </p:txBody>
      </p:sp>
      <p:sp>
        <p:nvSpPr>
          <p:cNvPr id="2" name="TextBox 1">
            <a:extLst>
              <a:ext uri="{FF2B5EF4-FFF2-40B4-BE49-F238E27FC236}">
                <a16:creationId xmlns:a16="http://schemas.microsoft.com/office/drawing/2014/main" id="{D6A52A6B-5BFD-EFD3-C199-2475CCD0FA04}"/>
              </a:ext>
            </a:extLst>
          </p:cNvPr>
          <p:cNvSpPr txBox="1"/>
          <p:nvPr/>
        </p:nvSpPr>
        <p:spPr>
          <a:xfrm>
            <a:off x="7162800" y="3467100"/>
            <a:ext cx="9601200" cy="5139869"/>
          </a:xfrm>
          <a:prstGeom prst="rect">
            <a:avLst/>
          </a:prstGeom>
          <a:noFill/>
        </p:spPr>
        <p:txBody>
          <a:bodyPr wrap="square" rtlCol="0">
            <a:spAutoFit/>
          </a:bodyPr>
          <a:lstStyle/>
          <a:p>
            <a:pPr marL="285750" indent="-285750">
              <a:buFont typeface="Arial" panose="020B0604020202020204" pitchFamily="34" charset="0"/>
              <a:buChar char="•"/>
            </a:pPr>
            <a:r>
              <a:rPr lang="en-IN" sz="3200" b="1" u="sng" dirty="0">
                <a:latin typeface="Tahoma" panose="020B0604030504040204" pitchFamily="34" charset="0"/>
                <a:ea typeface="Tahoma" panose="020B0604030504040204" pitchFamily="34" charset="0"/>
                <a:cs typeface="Tahoma" panose="020B0604030504040204" pitchFamily="34" charset="0"/>
              </a:rPr>
              <a:t>SEARCH</a:t>
            </a:r>
            <a:r>
              <a:rPr lang="en-IN" sz="3200" b="1" dirty="0">
                <a:latin typeface="Tahoma" panose="020B0604030504040204" pitchFamily="34" charset="0"/>
                <a:ea typeface="Tahoma" panose="020B0604030504040204" pitchFamily="34" charset="0"/>
                <a:cs typeface="Tahoma" panose="020B0604030504040204" pitchFamily="34" charset="0"/>
              </a:rPr>
              <a:t> :- </a:t>
            </a:r>
            <a:r>
              <a:rPr lang="en-IN" sz="2500" b="1" dirty="0">
                <a:latin typeface="Tahoma" panose="020B0604030504040204" pitchFamily="34" charset="0"/>
                <a:ea typeface="Tahoma" panose="020B0604030504040204" pitchFamily="34" charset="0"/>
                <a:cs typeface="Tahoma" panose="020B0604030504040204" pitchFamily="34" charset="0"/>
              </a:rPr>
              <a:t>if element is found in the list, then it will display all the contact details else it will display the message </a:t>
            </a:r>
            <a:r>
              <a:rPr lang="en-IN" sz="2500" b="1" dirty="0">
                <a:latin typeface="+mj-lt"/>
                <a:ea typeface="Tahoma" panose="020B0604030504040204" pitchFamily="34" charset="0"/>
                <a:cs typeface="Tahoma" panose="020B0604030504040204" pitchFamily="34" charset="0"/>
              </a:rPr>
              <a:t>“  </a:t>
            </a:r>
            <a:r>
              <a:rPr lang="en-IN" sz="2500" b="1" dirty="0">
                <a:latin typeface="Tahoma" panose="020B0604030504040204" pitchFamily="34" charset="0"/>
                <a:ea typeface="Tahoma" panose="020B0604030504040204" pitchFamily="34" charset="0"/>
                <a:cs typeface="Tahoma" panose="020B0604030504040204" pitchFamily="34" charset="0"/>
              </a:rPr>
              <a:t>Contact Not Found</a:t>
            </a:r>
            <a:r>
              <a:rPr lang="en-IN" sz="2500" b="1" dirty="0">
                <a:latin typeface="+mj-lt"/>
                <a:ea typeface="Tahoma" panose="020B0604030504040204" pitchFamily="34" charset="0"/>
                <a:cs typeface="Tahoma" panose="020B0604030504040204" pitchFamily="34" charset="0"/>
              </a:rPr>
              <a:t> ”</a:t>
            </a:r>
            <a:r>
              <a:rPr lang="en-IN" sz="2500" b="1" dirty="0">
                <a:latin typeface="Tahoma" panose="020B0604030504040204" pitchFamily="34" charset="0"/>
                <a:ea typeface="Tahoma" panose="020B0604030504040204" pitchFamily="34" charset="0"/>
                <a:cs typeface="Tahoma" panose="020B0604030504040204" pitchFamily="34" charset="0"/>
              </a:rPr>
              <a:t>.</a:t>
            </a:r>
          </a:p>
          <a:p>
            <a:pPr marL="285750" indent="-285750">
              <a:buFont typeface="Arial" panose="020B0604020202020204" pitchFamily="34" charset="0"/>
              <a:buChar char="•"/>
            </a:pPr>
            <a:endParaRPr lang="en-IN" sz="3200" b="1" u="sng"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IN" sz="3200" b="1" u="sng" dirty="0">
                <a:latin typeface="Tahoma" panose="020B0604030504040204" pitchFamily="34" charset="0"/>
                <a:ea typeface="Tahoma" panose="020B0604030504040204" pitchFamily="34" charset="0"/>
                <a:cs typeface="Tahoma" panose="020B0604030504040204" pitchFamily="34" charset="0"/>
              </a:rPr>
              <a:t>ADD</a:t>
            </a:r>
            <a:r>
              <a:rPr lang="en-IN" sz="3200" b="1" dirty="0">
                <a:latin typeface="Tahoma" panose="020B0604030504040204" pitchFamily="34" charset="0"/>
                <a:ea typeface="Tahoma" panose="020B0604030504040204" pitchFamily="34" charset="0"/>
                <a:cs typeface="Tahoma" panose="020B0604030504040204" pitchFamily="34" charset="0"/>
              </a:rPr>
              <a:t> :- </a:t>
            </a:r>
            <a:r>
              <a:rPr lang="en-IN" sz="2500" b="1" dirty="0">
                <a:latin typeface="Tahoma" panose="020B0604030504040204" pitchFamily="34" charset="0"/>
                <a:ea typeface="Tahoma" panose="020B0604030504040204" pitchFamily="34" charset="0"/>
                <a:cs typeface="Tahoma" panose="020B0604030504040204" pitchFamily="34" charset="0"/>
              </a:rPr>
              <a:t>if element is found in list, Then it displays the message </a:t>
            </a:r>
            <a:r>
              <a:rPr lang="en-IN" sz="2500" b="1" dirty="0">
                <a:latin typeface="+mj-lt"/>
                <a:ea typeface="Tahoma" panose="020B0604030504040204" pitchFamily="34" charset="0"/>
                <a:cs typeface="Tahoma" panose="020B0604030504040204" pitchFamily="34" charset="0"/>
              </a:rPr>
              <a:t>“  </a:t>
            </a:r>
            <a:r>
              <a:rPr lang="en-IN" sz="2500" b="1" dirty="0">
                <a:latin typeface="Tahoma" panose="020B0604030504040204" pitchFamily="34" charset="0"/>
                <a:ea typeface="Tahoma" panose="020B0604030504040204" pitchFamily="34" charset="0"/>
                <a:cs typeface="Tahoma" panose="020B0604030504040204" pitchFamily="34" charset="0"/>
              </a:rPr>
              <a:t>Item is already present in the list </a:t>
            </a:r>
            <a:r>
              <a:rPr lang="en-IN" sz="2500" b="1" dirty="0">
                <a:latin typeface="+mj-lt"/>
                <a:ea typeface="Tahoma" panose="020B0604030504040204" pitchFamily="34" charset="0"/>
                <a:cs typeface="Tahoma" panose="020B0604030504040204" pitchFamily="34" charset="0"/>
              </a:rPr>
              <a:t>”. </a:t>
            </a:r>
            <a:r>
              <a:rPr lang="en-IN" sz="2500" b="1" dirty="0">
                <a:latin typeface="Tahoma" panose="020B0604030504040204" pitchFamily="34" charset="0"/>
                <a:ea typeface="Tahoma" panose="020B0604030504040204" pitchFamily="34" charset="0"/>
                <a:cs typeface="Tahoma" panose="020B0604030504040204" pitchFamily="34" charset="0"/>
              </a:rPr>
              <a:t>Else it will add the given input to your LIST.</a:t>
            </a:r>
          </a:p>
          <a:p>
            <a:pPr marL="285750" indent="-285750">
              <a:buFont typeface="Arial" panose="020B0604020202020204" pitchFamily="34" charset="0"/>
              <a:buChar char="•"/>
            </a:pPr>
            <a:endParaRPr lang="en-IN" sz="2500" b="1" dirty="0">
              <a:latin typeface="Tahoma" panose="020B0604030504040204" pitchFamily="34" charset="0"/>
              <a:ea typeface="Tahoma" panose="020B0604030504040204" pitchFamily="34" charset="0"/>
              <a:cs typeface="Tahoma" panose="020B0604030504040204" pitchFamily="34" charset="0"/>
            </a:endParaRPr>
          </a:p>
          <a:p>
            <a:pPr marL="285750" indent="-285750">
              <a:buFont typeface="Arial" panose="020B0604020202020204" pitchFamily="34" charset="0"/>
              <a:buChar char="•"/>
            </a:pPr>
            <a:r>
              <a:rPr lang="en-IN" sz="3200" b="1" u="sng" dirty="0">
                <a:latin typeface="Tahoma" panose="020B0604030504040204" pitchFamily="34" charset="0"/>
                <a:ea typeface="Tahoma" panose="020B0604030504040204" pitchFamily="34" charset="0"/>
                <a:cs typeface="Tahoma" panose="020B0604030504040204" pitchFamily="34" charset="0"/>
              </a:rPr>
              <a:t>DELETE</a:t>
            </a:r>
            <a:r>
              <a:rPr lang="en-IN" sz="3200" b="1" dirty="0">
                <a:latin typeface="Tahoma" panose="020B0604030504040204" pitchFamily="34" charset="0"/>
                <a:ea typeface="Tahoma" panose="020B0604030504040204" pitchFamily="34" charset="0"/>
                <a:cs typeface="Tahoma" panose="020B0604030504040204" pitchFamily="34" charset="0"/>
              </a:rPr>
              <a:t> :- </a:t>
            </a:r>
            <a:r>
              <a:rPr lang="en-IN" sz="2500" b="1" dirty="0">
                <a:latin typeface="Tahoma" panose="020B0604030504040204" pitchFamily="34" charset="0"/>
                <a:ea typeface="Tahoma" panose="020B0604030504040204" pitchFamily="34" charset="0"/>
                <a:cs typeface="Tahoma" panose="020B0604030504040204" pitchFamily="34" charset="0"/>
              </a:rPr>
              <a:t>if element is found in your list then It will confirm whether you surely want to delete this contact (Input YES for confirmation and NO for cancelling). Else it will display this message </a:t>
            </a:r>
            <a:r>
              <a:rPr lang="en-IN" sz="2500" b="1" dirty="0">
                <a:latin typeface="+mj-lt"/>
                <a:ea typeface="Tahoma" panose="020B0604030504040204" pitchFamily="34" charset="0"/>
                <a:cs typeface="Tahoma" panose="020B0604030504040204" pitchFamily="34" charset="0"/>
              </a:rPr>
              <a:t>“  </a:t>
            </a:r>
            <a:r>
              <a:rPr lang="en-IN" sz="2500" b="1" dirty="0">
                <a:latin typeface="Tahoma" panose="020B0604030504040204" pitchFamily="34" charset="0"/>
                <a:ea typeface="Tahoma" panose="020B0604030504040204" pitchFamily="34" charset="0"/>
                <a:cs typeface="Tahoma" panose="020B0604030504040204" pitchFamily="34" charset="0"/>
              </a:rPr>
              <a:t>Contact Not Found</a:t>
            </a:r>
            <a:r>
              <a:rPr lang="en-IN" sz="2500" b="1" dirty="0">
                <a:latin typeface="+mj-lt"/>
                <a:ea typeface="Tahoma" panose="020B0604030504040204" pitchFamily="34" charset="0"/>
                <a:cs typeface="Tahoma" panose="020B0604030504040204" pitchFamily="34" charset="0"/>
              </a:rPr>
              <a:t> ”</a:t>
            </a:r>
            <a:r>
              <a:rPr lang="en-IN" sz="2500" b="1" dirty="0">
                <a:latin typeface="Tahoma" panose="020B0604030504040204" pitchFamily="34" charset="0"/>
                <a:ea typeface="Tahoma" panose="020B0604030504040204" pitchFamily="34" charset="0"/>
                <a:cs typeface="Tahoma" panose="020B0604030504040204" pitchFamily="34" charset="0"/>
              </a:rPr>
              <a:t>.</a:t>
            </a:r>
          </a:p>
        </p:txBody>
      </p:sp>
      <p:pic>
        <p:nvPicPr>
          <p:cNvPr id="3" name="object 11">
            <a:extLst>
              <a:ext uri="{FF2B5EF4-FFF2-40B4-BE49-F238E27FC236}">
                <a16:creationId xmlns:a16="http://schemas.microsoft.com/office/drawing/2014/main" id="{E77FFD2C-9680-2693-643A-542C8B93668A}"/>
              </a:ext>
            </a:extLst>
          </p:cNvPr>
          <p:cNvPicPr>
            <a:picLocks/>
          </p:cNvPicPr>
          <p:nvPr/>
        </p:nvPicPr>
        <p:blipFill>
          <a:blip r:embed="rId6" cstate="print"/>
          <a:stretch>
            <a:fillRect/>
          </a:stretch>
        </p:blipFill>
        <p:spPr>
          <a:xfrm>
            <a:off x="15010362" y="8996946"/>
            <a:ext cx="990599" cy="857249"/>
          </a:xfrm>
          <a:prstGeom prst="rect">
            <a:avLst/>
          </a:prstGeom>
        </p:spPr>
      </p:pic>
      <p:sp>
        <p:nvSpPr>
          <p:cNvPr id="4" name="object 14">
            <a:extLst>
              <a:ext uri="{FF2B5EF4-FFF2-40B4-BE49-F238E27FC236}">
                <a16:creationId xmlns:a16="http://schemas.microsoft.com/office/drawing/2014/main" id="{766DFF06-78B4-A0CE-1E33-70804C23ECAA}"/>
              </a:ext>
            </a:extLst>
          </p:cNvPr>
          <p:cNvSpPr txBox="1"/>
          <p:nvPr/>
        </p:nvSpPr>
        <p:spPr>
          <a:xfrm>
            <a:off x="16000961" y="8987969"/>
            <a:ext cx="2011045" cy="845185"/>
          </a:xfrm>
          <a:prstGeom prst="rect">
            <a:avLst/>
          </a:prstGeom>
        </p:spPr>
        <p:txBody>
          <a:bodyPr vert="horz" wrap="square" lIns="0" tIns="12700" rIns="0" bIns="0" rtlCol="0">
            <a:spAutoFit/>
          </a:bodyPr>
          <a:lstStyle/>
          <a:p>
            <a:pPr marL="39370">
              <a:lnSpc>
                <a:spcPts val="3345"/>
              </a:lnSpc>
              <a:spcBef>
                <a:spcPts val="100"/>
              </a:spcBef>
            </a:pPr>
            <a:r>
              <a:rPr sz="2800" spc="-5" dirty="0">
                <a:latin typeface="Times New Roman"/>
                <a:cs typeface="Times New Roman"/>
              </a:rPr>
              <a:t>CHITKARA</a:t>
            </a:r>
            <a:endParaRPr sz="2800" dirty="0">
              <a:latin typeface="Times New Roman"/>
              <a:cs typeface="Times New Roman"/>
            </a:endParaRPr>
          </a:p>
          <a:p>
            <a:pPr marL="12700">
              <a:lnSpc>
                <a:spcPts val="3105"/>
              </a:lnSpc>
            </a:pPr>
            <a:r>
              <a:rPr sz="2600" dirty="0">
                <a:latin typeface="Times New Roman"/>
                <a:cs typeface="Times New Roman"/>
              </a:rPr>
              <a:t>UNIVERSITY</a:t>
            </a:r>
          </a:p>
        </p:txBody>
      </p:sp>
    </p:spTree>
    <p:extLst>
      <p:ext uri="{BB962C8B-B14F-4D97-AF65-F5344CB8AC3E}">
        <p14:creationId xmlns:p14="http://schemas.microsoft.com/office/powerpoint/2010/main" val="385673411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grpSp>
        <p:nvGrpSpPr>
          <p:cNvPr id="37" name="object 2"/>
          <p:cNvGrpSpPr/>
          <p:nvPr/>
        </p:nvGrpSpPr>
        <p:grpSpPr>
          <a:xfrm>
            <a:off x="-10668" y="0"/>
            <a:ext cx="7206615" cy="10293350"/>
            <a:chOff x="-10668" y="0"/>
            <a:chExt cx="7206615" cy="10293350"/>
          </a:xfrm>
        </p:grpSpPr>
        <p:pic>
          <p:nvPicPr>
            <p:cNvPr id="2097188" name="object 3"/>
            <p:cNvPicPr>
              <a:picLocks/>
            </p:cNvPicPr>
            <p:nvPr/>
          </p:nvPicPr>
          <p:blipFill>
            <a:blip r:embed="rId2" cstate="print"/>
            <a:stretch>
              <a:fillRect/>
            </a:stretch>
          </p:blipFill>
          <p:spPr>
            <a:xfrm>
              <a:off x="-10668" y="6373773"/>
              <a:ext cx="7206578" cy="3919519"/>
            </a:xfrm>
            <a:prstGeom prst="rect">
              <a:avLst/>
            </a:prstGeom>
          </p:spPr>
        </p:pic>
        <p:pic>
          <p:nvPicPr>
            <p:cNvPr id="2097189" name="object 4"/>
            <p:cNvPicPr>
              <a:picLocks/>
            </p:cNvPicPr>
            <p:nvPr/>
          </p:nvPicPr>
          <p:blipFill>
            <a:blip r:embed="rId3" cstate="print"/>
            <a:stretch>
              <a:fillRect/>
            </a:stretch>
          </p:blipFill>
          <p:spPr>
            <a:xfrm>
              <a:off x="0" y="0"/>
              <a:ext cx="5016140" cy="10286998"/>
            </a:xfrm>
            <a:prstGeom prst="rect">
              <a:avLst/>
            </a:prstGeom>
          </p:spPr>
        </p:pic>
        <p:sp>
          <p:nvSpPr>
            <p:cNvPr id="1048615" name="object 5"/>
            <p:cNvSpPr/>
            <p:nvPr/>
          </p:nvSpPr>
          <p:spPr>
            <a:xfrm>
              <a:off x="436650" y="1372242"/>
              <a:ext cx="5572125" cy="5572125"/>
            </a:xfrm>
            <a:custGeom>
              <a:avLst/>
              <a:gdLst/>
              <a:ahLst/>
              <a:cxnLst/>
              <a:rect l="l" t="t" r="r" b="b"/>
              <a:pathLst>
                <a:path w="5572125" h="5572125">
                  <a:moveTo>
                    <a:pt x="2737156" y="5571711"/>
                  </a:moveTo>
                  <a:lnTo>
                    <a:pt x="2592907" y="5565561"/>
                  </a:lnTo>
                  <a:lnTo>
                    <a:pt x="2450642" y="5552189"/>
                  </a:lnTo>
                  <a:lnTo>
                    <a:pt x="2310543" y="5531776"/>
                  </a:lnTo>
                  <a:lnTo>
                    <a:pt x="2172788" y="5504500"/>
                  </a:lnTo>
                  <a:lnTo>
                    <a:pt x="2037559" y="5470545"/>
                  </a:lnTo>
                  <a:lnTo>
                    <a:pt x="1905037" y="5430089"/>
                  </a:lnTo>
                  <a:lnTo>
                    <a:pt x="1775402" y="5383314"/>
                  </a:lnTo>
                  <a:lnTo>
                    <a:pt x="1648835" y="5330400"/>
                  </a:lnTo>
                  <a:lnTo>
                    <a:pt x="1525517" y="5271527"/>
                  </a:lnTo>
                  <a:lnTo>
                    <a:pt x="1405628" y="5206878"/>
                  </a:lnTo>
                  <a:lnTo>
                    <a:pt x="1289348" y="5136632"/>
                  </a:lnTo>
                  <a:lnTo>
                    <a:pt x="1176859" y="5060969"/>
                  </a:lnTo>
                  <a:lnTo>
                    <a:pt x="1068341" y="4980071"/>
                  </a:lnTo>
                  <a:lnTo>
                    <a:pt x="963975" y="4894118"/>
                  </a:lnTo>
                  <a:lnTo>
                    <a:pt x="863941" y="4803290"/>
                  </a:lnTo>
                  <a:lnTo>
                    <a:pt x="768420" y="4707769"/>
                  </a:lnTo>
                  <a:lnTo>
                    <a:pt x="677592" y="4607735"/>
                  </a:lnTo>
                  <a:lnTo>
                    <a:pt x="591639" y="4503369"/>
                  </a:lnTo>
                  <a:lnTo>
                    <a:pt x="510741" y="4394851"/>
                  </a:lnTo>
                  <a:lnTo>
                    <a:pt x="435079" y="4282362"/>
                  </a:lnTo>
                  <a:lnTo>
                    <a:pt x="364832" y="4166083"/>
                  </a:lnTo>
                  <a:lnTo>
                    <a:pt x="300183" y="4046193"/>
                  </a:lnTo>
                  <a:lnTo>
                    <a:pt x="241311" y="3922875"/>
                  </a:lnTo>
                  <a:lnTo>
                    <a:pt x="188397" y="3796308"/>
                  </a:lnTo>
                  <a:lnTo>
                    <a:pt x="141621" y="3666673"/>
                  </a:lnTo>
                  <a:lnTo>
                    <a:pt x="101165" y="3534151"/>
                  </a:lnTo>
                  <a:lnTo>
                    <a:pt x="67210" y="3398922"/>
                  </a:lnTo>
                  <a:lnTo>
                    <a:pt x="39934" y="3261168"/>
                  </a:lnTo>
                  <a:lnTo>
                    <a:pt x="19521" y="3121068"/>
                  </a:lnTo>
                  <a:lnTo>
                    <a:pt x="6149" y="2978803"/>
                  </a:lnTo>
                  <a:lnTo>
                    <a:pt x="0" y="2834554"/>
                  </a:lnTo>
                  <a:lnTo>
                    <a:pt x="1236" y="2689277"/>
                  </a:lnTo>
                  <a:lnTo>
                    <a:pt x="9812" y="2545670"/>
                  </a:lnTo>
                  <a:lnTo>
                    <a:pt x="25552" y="2404107"/>
                  </a:lnTo>
                  <a:lnTo>
                    <a:pt x="48273" y="2264768"/>
                  </a:lnTo>
                  <a:lnTo>
                    <a:pt x="77795" y="2127836"/>
                  </a:lnTo>
                  <a:lnTo>
                    <a:pt x="113937" y="1993489"/>
                  </a:lnTo>
                  <a:lnTo>
                    <a:pt x="156520" y="1861909"/>
                  </a:lnTo>
                  <a:lnTo>
                    <a:pt x="205361" y="1733277"/>
                  </a:lnTo>
                  <a:lnTo>
                    <a:pt x="260281" y="1607773"/>
                  </a:lnTo>
                  <a:lnTo>
                    <a:pt x="321099" y="1485577"/>
                  </a:lnTo>
                  <a:lnTo>
                    <a:pt x="387635" y="1366871"/>
                  </a:lnTo>
                  <a:lnTo>
                    <a:pt x="459707" y="1251835"/>
                  </a:lnTo>
                  <a:lnTo>
                    <a:pt x="537134" y="1140650"/>
                  </a:lnTo>
                  <a:lnTo>
                    <a:pt x="619738" y="1033495"/>
                  </a:lnTo>
                  <a:lnTo>
                    <a:pt x="707335" y="930553"/>
                  </a:lnTo>
                  <a:lnTo>
                    <a:pt x="799747" y="832003"/>
                  </a:lnTo>
                  <a:lnTo>
                    <a:pt x="896793" y="738027"/>
                  </a:lnTo>
                  <a:lnTo>
                    <a:pt x="998291" y="648804"/>
                  </a:lnTo>
                  <a:lnTo>
                    <a:pt x="1104061" y="564516"/>
                  </a:lnTo>
                  <a:lnTo>
                    <a:pt x="1213923" y="485343"/>
                  </a:lnTo>
                  <a:lnTo>
                    <a:pt x="1327696" y="411466"/>
                  </a:lnTo>
                  <a:lnTo>
                    <a:pt x="1445198" y="343065"/>
                  </a:lnTo>
                  <a:lnTo>
                    <a:pt x="1566251" y="280321"/>
                  </a:lnTo>
                  <a:lnTo>
                    <a:pt x="1690672" y="223415"/>
                  </a:lnTo>
                  <a:lnTo>
                    <a:pt x="1818282" y="172527"/>
                  </a:lnTo>
                  <a:lnTo>
                    <a:pt x="1948899" y="127838"/>
                  </a:lnTo>
                  <a:lnTo>
                    <a:pt x="2082344" y="89529"/>
                  </a:lnTo>
                  <a:lnTo>
                    <a:pt x="2218434" y="57780"/>
                  </a:lnTo>
                  <a:lnTo>
                    <a:pt x="2356991" y="32772"/>
                  </a:lnTo>
                  <a:lnTo>
                    <a:pt x="2497832" y="14686"/>
                  </a:lnTo>
                  <a:lnTo>
                    <a:pt x="2640778" y="3701"/>
                  </a:lnTo>
                  <a:lnTo>
                    <a:pt x="2785648" y="0"/>
                  </a:lnTo>
                  <a:lnTo>
                    <a:pt x="2882433" y="1649"/>
                  </a:lnTo>
                  <a:lnTo>
                    <a:pt x="3026040" y="10226"/>
                  </a:lnTo>
                  <a:lnTo>
                    <a:pt x="3167604" y="25965"/>
                  </a:lnTo>
                  <a:lnTo>
                    <a:pt x="3306942" y="48686"/>
                  </a:lnTo>
                  <a:lnTo>
                    <a:pt x="3443874" y="78208"/>
                  </a:lnTo>
                  <a:lnTo>
                    <a:pt x="3578221" y="114351"/>
                  </a:lnTo>
                  <a:lnTo>
                    <a:pt x="3709801" y="156933"/>
                  </a:lnTo>
                  <a:lnTo>
                    <a:pt x="3838433" y="205775"/>
                  </a:lnTo>
                  <a:lnTo>
                    <a:pt x="3963937" y="260695"/>
                  </a:lnTo>
                  <a:lnTo>
                    <a:pt x="4086133" y="321513"/>
                  </a:lnTo>
                  <a:lnTo>
                    <a:pt x="4204839" y="388048"/>
                  </a:lnTo>
                  <a:lnTo>
                    <a:pt x="4319875" y="460120"/>
                  </a:lnTo>
                  <a:lnTo>
                    <a:pt x="4431060" y="537548"/>
                  </a:lnTo>
                  <a:lnTo>
                    <a:pt x="4538215" y="620151"/>
                  </a:lnTo>
                  <a:lnTo>
                    <a:pt x="4641157" y="707749"/>
                  </a:lnTo>
                  <a:lnTo>
                    <a:pt x="4739707" y="800161"/>
                  </a:lnTo>
                  <a:lnTo>
                    <a:pt x="4833683" y="897206"/>
                  </a:lnTo>
                  <a:lnTo>
                    <a:pt x="4922906" y="998704"/>
                  </a:lnTo>
                  <a:lnTo>
                    <a:pt x="5007194" y="1104475"/>
                  </a:lnTo>
                  <a:lnTo>
                    <a:pt x="5086367" y="1214336"/>
                  </a:lnTo>
                  <a:lnTo>
                    <a:pt x="5160244" y="1328109"/>
                  </a:lnTo>
                  <a:lnTo>
                    <a:pt x="5228645" y="1445612"/>
                  </a:lnTo>
                  <a:lnTo>
                    <a:pt x="5291389" y="1566664"/>
                  </a:lnTo>
                  <a:lnTo>
                    <a:pt x="5348295" y="1691086"/>
                  </a:lnTo>
                  <a:lnTo>
                    <a:pt x="5399183" y="1818695"/>
                  </a:lnTo>
                  <a:lnTo>
                    <a:pt x="5443872" y="1949313"/>
                  </a:lnTo>
                  <a:lnTo>
                    <a:pt x="5482181" y="2082757"/>
                  </a:lnTo>
                  <a:lnTo>
                    <a:pt x="5513930" y="2218848"/>
                  </a:lnTo>
                  <a:lnTo>
                    <a:pt x="5538938" y="2357404"/>
                  </a:lnTo>
                  <a:lnTo>
                    <a:pt x="5557025" y="2498246"/>
                  </a:lnTo>
                  <a:lnTo>
                    <a:pt x="5568009" y="2641192"/>
                  </a:lnTo>
                  <a:lnTo>
                    <a:pt x="5571711" y="2786062"/>
                  </a:lnTo>
                  <a:lnTo>
                    <a:pt x="5568009" y="2930932"/>
                  </a:lnTo>
                  <a:lnTo>
                    <a:pt x="5557025" y="3073878"/>
                  </a:lnTo>
                  <a:lnTo>
                    <a:pt x="5538938" y="3214719"/>
                  </a:lnTo>
                  <a:lnTo>
                    <a:pt x="5513930" y="3353276"/>
                  </a:lnTo>
                  <a:lnTo>
                    <a:pt x="5482181" y="3489366"/>
                  </a:lnTo>
                  <a:lnTo>
                    <a:pt x="5443872" y="3622811"/>
                  </a:lnTo>
                  <a:lnTo>
                    <a:pt x="5399183" y="3753428"/>
                  </a:lnTo>
                  <a:lnTo>
                    <a:pt x="5348295" y="3881038"/>
                  </a:lnTo>
                  <a:lnTo>
                    <a:pt x="5291389" y="4005459"/>
                  </a:lnTo>
                  <a:lnTo>
                    <a:pt x="5228645" y="4126512"/>
                  </a:lnTo>
                  <a:lnTo>
                    <a:pt x="5160244" y="4244014"/>
                  </a:lnTo>
                  <a:lnTo>
                    <a:pt x="5086367" y="4357787"/>
                  </a:lnTo>
                  <a:lnTo>
                    <a:pt x="5007194" y="4467649"/>
                  </a:lnTo>
                  <a:lnTo>
                    <a:pt x="4922906" y="4573419"/>
                  </a:lnTo>
                  <a:lnTo>
                    <a:pt x="4833683" y="4674917"/>
                  </a:lnTo>
                  <a:lnTo>
                    <a:pt x="4739707" y="4771963"/>
                  </a:lnTo>
                  <a:lnTo>
                    <a:pt x="4641157" y="4864375"/>
                  </a:lnTo>
                  <a:lnTo>
                    <a:pt x="4538215" y="4951972"/>
                  </a:lnTo>
                  <a:lnTo>
                    <a:pt x="4431060" y="5034576"/>
                  </a:lnTo>
                  <a:lnTo>
                    <a:pt x="4319875" y="5112004"/>
                  </a:lnTo>
                  <a:lnTo>
                    <a:pt x="4204839" y="5184075"/>
                  </a:lnTo>
                  <a:lnTo>
                    <a:pt x="4086133" y="5250611"/>
                  </a:lnTo>
                  <a:lnTo>
                    <a:pt x="3963937" y="5311429"/>
                  </a:lnTo>
                  <a:lnTo>
                    <a:pt x="3838433" y="5366349"/>
                  </a:lnTo>
                  <a:lnTo>
                    <a:pt x="3709801" y="5415190"/>
                  </a:lnTo>
                  <a:lnTo>
                    <a:pt x="3578221" y="5457773"/>
                  </a:lnTo>
                  <a:lnTo>
                    <a:pt x="3443874" y="5493915"/>
                  </a:lnTo>
                  <a:lnTo>
                    <a:pt x="3306942" y="5523437"/>
                  </a:lnTo>
                  <a:lnTo>
                    <a:pt x="3167604" y="5546158"/>
                  </a:lnTo>
                  <a:lnTo>
                    <a:pt x="3026040" y="5561898"/>
                  </a:lnTo>
                  <a:lnTo>
                    <a:pt x="2882433" y="5570474"/>
                  </a:lnTo>
                  <a:lnTo>
                    <a:pt x="2737156" y="5571711"/>
                  </a:lnTo>
                  <a:close/>
                </a:path>
              </a:pathLst>
            </a:custGeom>
            <a:solidFill>
              <a:srgbClr val="FFFFFF"/>
            </a:solidFill>
          </p:spPr>
          <p:txBody>
            <a:bodyPr wrap="square" lIns="0" tIns="0" rIns="0" bIns="0" rtlCol="0"/>
            <a:lstStyle/>
            <a:p>
              <a:endParaRPr/>
            </a:p>
          </p:txBody>
        </p:sp>
        <p:pic>
          <p:nvPicPr>
            <p:cNvPr id="2097190" name="object 6"/>
            <p:cNvPicPr>
              <a:picLocks/>
            </p:cNvPicPr>
            <p:nvPr/>
          </p:nvPicPr>
          <p:blipFill>
            <a:blip r:embed="rId4" cstate="print"/>
            <a:stretch>
              <a:fillRect/>
            </a:stretch>
          </p:blipFill>
          <p:spPr>
            <a:xfrm>
              <a:off x="678262" y="1623127"/>
              <a:ext cx="4987263" cy="4978400"/>
            </a:xfrm>
            <a:prstGeom prst="rect">
              <a:avLst/>
            </a:prstGeom>
          </p:spPr>
        </p:pic>
      </p:grpSp>
      <p:pic>
        <p:nvPicPr>
          <p:cNvPr id="2097191" name="object 7"/>
          <p:cNvPicPr>
            <a:picLocks/>
          </p:cNvPicPr>
          <p:nvPr/>
        </p:nvPicPr>
        <p:blipFill>
          <a:blip r:embed="rId5" cstate="print"/>
          <a:stretch>
            <a:fillRect/>
          </a:stretch>
        </p:blipFill>
        <p:spPr>
          <a:xfrm>
            <a:off x="16272651" y="8964671"/>
            <a:ext cx="2015349" cy="1322328"/>
          </a:xfrm>
          <a:prstGeom prst="rect">
            <a:avLst/>
          </a:prstGeom>
        </p:spPr>
      </p:pic>
      <p:sp>
        <p:nvSpPr>
          <p:cNvPr id="1048616" name="object 8"/>
          <p:cNvSpPr txBox="1">
            <a:spLocks noGrp="1"/>
          </p:cNvSpPr>
          <p:nvPr>
            <p:ph type="title"/>
          </p:nvPr>
        </p:nvSpPr>
        <p:spPr>
          <a:xfrm>
            <a:off x="10806592" y="548467"/>
            <a:ext cx="6465570" cy="1046480"/>
          </a:xfrm>
          <a:prstGeom prst="rect">
            <a:avLst/>
          </a:prstGeom>
        </p:spPr>
        <p:txBody>
          <a:bodyPr vert="horz" wrap="square" lIns="0" tIns="12700" rIns="0" bIns="0" rtlCol="0">
            <a:spAutoFit/>
          </a:bodyPr>
          <a:lstStyle/>
          <a:p>
            <a:pPr marL="12700">
              <a:lnSpc>
                <a:spcPct val="100000"/>
              </a:lnSpc>
              <a:spcBef>
                <a:spcPts val="100"/>
              </a:spcBef>
            </a:pPr>
            <a:r>
              <a:rPr sz="6700" u="sng" spc="155" dirty="0">
                <a:solidFill>
                  <a:srgbClr val="000000"/>
                </a:solidFill>
              </a:rPr>
              <a:t>EXPLANATION</a:t>
            </a:r>
            <a:endParaRPr sz="6700" u="sng" dirty="0"/>
          </a:p>
        </p:txBody>
      </p:sp>
      <p:sp>
        <p:nvSpPr>
          <p:cNvPr id="1048617" name="object 9"/>
          <p:cNvSpPr txBox="1"/>
          <p:nvPr/>
        </p:nvSpPr>
        <p:spPr>
          <a:xfrm>
            <a:off x="6781800" y="2401375"/>
            <a:ext cx="9769475" cy="782265"/>
          </a:xfrm>
          <a:prstGeom prst="rect">
            <a:avLst/>
          </a:prstGeom>
        </p:spPr>
        <p:txBody>
          <a:bodyPr vert="horz" wrap="square" lIns="0" tIns="12700" rIns="0" bIns="0" rtlCol="0">
            <a:spAutoFit/>
          </a:bodyPr>
          <a:lstStyle/>
          <a:p>
            <a:pPr marL="12700">
              <a:lnSpc>
                <a:spcPct val="100000"/>
              </a:lnSpc>
              <a:spcBef>
                <a:spcPts val="100"/>
              </a:spcBef>
            </a:pPr>
            <a:r>
              <a:rPr lang="en-US" sz="2500" b="1" spc="60" dirty="0">
                <a:latin typeface="Tahoma"/>
                <a:cs typeface="Tahoma"/>
              </a:rPr>
              <a:t>Manually, For every operation, first of all it will search that element then suppose,         </a:t>
            </a:r>
          </a:p>
        </p:txBody>
      </p:sp>
      <p:pic>
        <p:nvPicPr>
          <p:cNvPr id="3" name="object 11">
            <a:extLst>
              <a:ext uri="{FF2B5EF4-FFF2-40B4-BE49-F238E27FC236}">
                <a16:creationId xmlns:a16="http://schemas.microsoft.com/office/drawing/2014/main" id="{E77FFD2C-9680-2693-643A-542C8B93668A}"/>
              </a:ext>
            </a:extLst>
          </p:cNvPr>
          <p:cNvPicPr>
            <a:picLocks/>
          </p:cNvPicPr>
          <p:nvPr/>
        </p:nvPicPr>
        <p:blipFill>
          <a:blip r:embed="rId6" cstate="print"/>
          <a:stretch>
            <a:fillRect/>
          </a:stretch>
        </p:blipFill>
        <p:spPr>
          <a:xfrm>
            <a:off x="15010362" y="8996946"/>
            <a:ext cx="990599" cy="857249"/>
          </a:xfrm>
          <a:prstGeom prst="rect">
            <a:avLst/>
          </a:prstGeom>
        </p:spPr>
      </p:pic>
      <p:sp>
        <p:nvSpPr>
          <p:cNvPr id="4" name="object 14">
            <a:extLst>
              <a:ext uri="{FF2B5EF4-FFF2-40B4-BE49-F238E27FC236}">
                <a16:creationId xmlns:a16="http://schemas.microsoft.com/office/drawing/2014/main" id="{766DFF06-78B4-A0CE-1E33-70804C23ECAA}"/>
              </a:ext>
            </a:extLst>
          </p:cNvPr>
          <p:cNvSpPr txBox="1"/>
          <p:nvPr/>
        </p:nvSpPr>
        <p:spPr>
          <a:xfrm>
            <a:off x="16000961" y="8987969"/>
            <a:ext cx="2011045" cy="845185"/>
          </a:xfrm>
          <a:prstGeom prst="rect">
            <a:avLst/>
          </a:prstGeom>
        </p:spPr>
        <p:txBody>
          <a:bodyPr vert="horz" wrap="square" lIns="0" tIns="12700" rIns="0" bIns="0" rtlCol="0">
            <a:spAutoFit/>
          </a:bodyPr>
          <a:lstStyle/>
          <a:p>
            <a:pPr marL="39370">
              <a:lnSpc>
                <a:spcPts val="3345"/>
              </a:lnSpc>
              <a:spcBef>
                <a:spcPts val="100"/>
              </a:spcBef>
            </a:pPr>
            <a:r>
              <a:rPr sz="2800" spc="-5" dirty="0">
                <a:latin typeface="Times New Roman"/>
                <a:cs typeface="Times New Roman"/>
              </a:rPr>
              <a:t>CHITKARA</a:t>
            </a:r>
            <a:endParaRPr sz="2800" dirty="0">
              <a:latin typeface="Times New Roman"/>
              <a:cs typeface="Times New Roman"/>
            </a:endParaRPr>
          </a:p>
          <a:p>
            <a:pPr marL="12700">
              <a:lnSpc>
                <a:spcPts val="3105"/>
              </a:lnSpc>
            </a:pPr>
            <a:r>
              <a:rPr sz="2600" dirty="0">
                <a:latin typeface="Times New Roman"/>
                <a:cs typeface="Times New Roman"/>
              </a:rPr>
              <a:t>UNIVERSITY</a:t>
            </a:r>
          </a:p>
        </p:txBody>
      </p:sp>
      <p:sp>
        <p:nvSpPr>
          <p:cNvPr id="5" name="TextBox 4">
            <a:extLst>
              <a:ext uri="{FF2B5EF4-FFF2-40B4-BE49-F238E27FC236}">
                <a16:creationId xmlns:a16="http://schemas.microsoft.com/office/drawing/2014/main" id="{BA1076F0-7BC8-2A9F-A5C4-2122437F2984}"/>
              </a:ext>
            </a:extLst>
          </p:cNvPr>
          <p:cNvSpPr txBox="1"/>
          <p:nvPr/>
        </p:nvSpPr>
        <p:spPr>
          <a:xfrm>
            <a:off x="6656124" y="3580078"/>
            <a:ext cx="9643251" cy="5416868"/>
          </a:xfrm>
          <a:prstGeom prst="rect">
            <a:avLst/>
          </a:prstGeom>
          <a:noFill/>
        </p:spPr>
        <p:txBody>
          <a:bodyPr wrap="square" rtlCol="0">
            <a:spAutoFit/>
          </a:bodyPr>
          <a:lstStyle/>
          <a:p>
            <a:pPr marL="457200" indent="-457200">
              <a:buFont typeface="Arial" panose="020B0604020202020204" pitchFamily="34" charset="0"/>
              <a:buChar char="•"/>
            </a:pPr>
            <a:r>
              <a:rPr lang="en-IN" sz="3200" b="1" u="sng" dirty="0">
                <a:latin typeface="Tahoma" panose="020B0604030504040204" pitchFamily="34" charset="0"/>
                <a:ea typeface="Tahoma" panose="020B0604030504040204" pitchFamily="34" charset="0"/>
                <a:cs typeface="Tahoma" panose="020B0604030504040204" pitchFamily="34" charset="0"/>
              </a:rPr>
              <a:t>EDIT</a:t>
            </a:r>
            <a:r>
              <a:rPr lang="en-IN" sz="3200" b="1" dirty="0">
                <a:latin typeface="Tahoma" panose="020B0604030504040204" pitchFamily="34" charset="0"/>
                <a:ea typeface="Tahoma" panose="020B0604030504040204" pitchFamily="34" charset="0"/>
                <a:cs typeface="Tahoma" panose="020B0604030504040204" pitchFamily="34" charset="0"/>
              </a:rPr>
              <a:t> :- </a:t>
            </a:r>
            <a:r>
              <a:rPr lang="en-IN" sz="2500" b="1" dirty="0">
                <a:latin typeface="Tahoma" panose="020B0604030504040204" pitchFamily="34" charset="0"/>
                <a:ea typeface="Tahoma" panose="020B0604030504040204" pitchFamily="34" charset="0"/>
                <a:cs typeface="Tahoma" panose="020B0604030504040204" pitchFamily="34" charset="0"/>
              </a:rPr>
              <a:t>if element is found, then it will ask u to write the contact again, and the ask for confirmation (Input YES for edit and NO to cancel), Else It will display message </a:t>
            </a:r>
            <a:r>
              <a:rPr lang="en-IN" sz="2500" b="1" dirty="0">
                <a:latin typeface="+mj-lt"/>
                <a:ea typeface="Tahoma" panose="020B0604030504040204" pitchFamily="34" charset="0"/>
                <a:cs typeface="Tahoma" panose="020B0604030504040204" pitchFamily="34" charset="0"/>
              </a:rPr>
              <a:t>“ </a:t>
            </a:r>
            <a:r>
              <a:rPr lang="en-IN" sz="2500" b="1" dirty="0">
                <a:latin typeface="Tahoma" panose="020B0604030504040204" pitchFamily="34" charset="0"/>
                <a:ea typeface="Tahoma" panose="020B0604030504040204" pitchFamily="34" charset="0"/>
                <a:cs typeface="Tahoma" panose="020B0604030504040204" pitchFamily="34" charset="0"/>
              </a:rPr>
              <a:t>Contact Not Found</a:t>
            </a:r>
            <a:r>
              <a:rPr lang="en-IN" sz="2500" b="1" dirty="0">
                <a:latin typeface="+mj-lt"/>
                <a:ea typeface="Tahoma" panose="020B0604030504040204" pitchFamily="34" charset="0"/>
                <a:cs typeface="Tahoma" panose="020B0604030504040204" pitchFamily="34" charset="0"/>
              </a:rPr>
              <a:t> ”</a:t>
            </a:r>
            <a:r>
              <a:rPr lang="en-IN" sz="2500" b="1" dirty="0">
                <a:latin typeface="Tahoma" panose="020B0604030504040204" pitchFamily="34" charset="0"/>
                <a:ea typeface="Tahoma" panose="020B0604030504040204" pitchFamily="34" charset="0"/>
                <a:cs typeface="Tahoma" panose="020B0604030504040204" pitchFamily="34" charset="0"/>
              </a:rPr>
              <a:t>.</a:t>
            </a:r>
          </a:p>
          <a:p>
            <a:pPr marL="342900" indent="-342900">
              <a:buFont typeface="Arial" panose="020B0604020202020204" pitchFamily="34" charset="0"/>
              <a:buChar char="•"/>
            </a:pPr>
            <a:endParaRPr lang="en-IN" sz="2500" b="1"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Arial" panose="020B0604020202020204" pitchFamily="34" charset="0"/>
              <a:buChar char="•"/>
            </a:pPr>
            <a:r>
              <a:rPr lang="en-IN" sz="3200" b="1" u="sng" dirty="0">
                <a:latin typeface="Tahoma" panose="020B0604030504040204" pitchFamily="34" charset="0"/>
                <a:ea typeface="Tahoma" panose="020B0604030504040204" pitchFamily="34" charset="0"/>
                <a:cs typeface="Tahoma" panose="020B0604030504040204" pitchFamily="34" charset="0"/>
              </a:rPr>
              <a:t>LIST</a:t>
            </a:r>
            <a:r>
              <a:rPr lang="en-IN" sz="3200" b="1" dirty="0">
                <a:latin typeface="Tahoma" panose="020B0604030504040204" pitchFamily="34" charset="0"/>
                <a:ea typeface="Tahoma" panose="020B0604030504040204" pitchFamily="34" charset="0"/>
                <a:cs typeface="Tahoma" panose="020B0604030504040204" pitchFamily="34" charset="0"/>
              </a:rPr>
              <a:t> :- </a:t>
            </a:r>
            <a:r>
              <a:rPr lang="en-IN" sz="2500" b="1" dirty="0">
                <a:latin typeface="Tahoma" panose="020B0604030504040204" pitchFamily="34" charset="0"/>
                <a:ea typeface="Tahoma" panose="020B0604030504040204" pitchFamily="34" charset="0"/>
                <a:cs typeface="Tahoma" panose="020B0604030504040204" pitchFamily="34" charset="0"/>
              </a:rPr>
              <a:t>if list function i.e. </a:t>
            </a:r>
            <a:r>
              <a:rPr lang="en-IN" sz="2500" b="1" dirty="0">
                <a:latin typeface="+mj-lt"/>
                <a:ea typeface="Tahoma" panose="020B0604030504040204" pitchFamily="34" charset="0"/>
                <a:cs typeface="Tahoma" panose="020B0604030504040204" pitchFamily="34" charset="0"/>
              </a:rPr>
              <a:t>“ </a:t>
            </a:r>
            <a:r>
              <a:rPr lang="en-IN" sz="2500" b="1" dirty="0">
                <a:latin typeface="Tahoma" panose="020B0604030504040204" pitchFamily="34" charset="0"/>
                <a:ea typeface="Tahoma" panose="020B0604030504040204" pitchFamily="34" charset="0"/>
                <a:cs typeface="Tahoma" panose="020B0604030504040204" pitchFamily="34" charset="0"/>
              </a:rPr>
              <a:t>L</a:t>
            </a:r>
            <a:r>
              <a:rPr lang="en-IN" sz="2500" b="1" dirty="0">
                <a:latin typeface="+mj-lt"/>
                <a:ea typeface="Tahoma" panose="020B0604030504040204" pitchFamily="34" charset="0"/>
                <a:cs typeface="Tahoma" panose="020B0604030504040204" pitchFamily="34" charset="0"/>
              </a:rPr>
              <a:t> ” </a:t>
            </a:r>
            <a:r>
              <a:rPr lang="en-IN" sz="2500" b="1" dirty="0">
                <a:latin typeface="Tahoma" panose="020B0604030504040204" pitchFamily="34" charset="0"/>
                <a:ea typeface="Tahoma" panose="020B0604030504040204" pitchFamily="34" charset="0"/>
                <a:cs typeface="Tahoma" panose="020B0604030504040204" pitchFamily="34" charset="0"/>
              </a:rPr>
              <a:t>is given as input, CALL LABS will give list of all contacts and will show counted numbers.</a:t>
            </a:r>
          </a:p>
          <a:p>
            <a:pPr marL="457200" indent="-457200">
              <a:buFont typeface="Arial" panose="020B0604020202020204" pitchFamily="34" charset="0"/>
              <a:buChar char="•"/>
            </a:pPr>
            <a:endParaRPr lang="en-IN" sz="2500" b="1" dirty="0">
              <a:latin typeface="Tahoma" panose="020B0604030504040204" pitchFamily="34" charset="0"/>
              <a:ea typeface="Tahoma" panose="020B0604030504040204" pitchFamily="34" charset="0"/>
              <a:cs typeface="Tahoma" panose="020B0604030504040204" pitchFamily="34" charset="0"/>
            </a:endParaRPr>
          </a:p>
          <a:p>
            <a:pPr marL="457200" indent="-457200">
              <a:buFont typeface="Arial" panose="020B0604020202020204" pitchFamily="34" charset="0"/>
              <a:buChar char="•"/>
            </a:pPr>
            <a:r>
              <a:rPr lang="en-IN" sz="3200" b="1" u="sng" dirty="0">
                <a:latin typeface="Tahoma" panose="020B0604030504040204" pitchFamily="34" charset="0"/>
                <a:ea typeface="Tahoma" panose="020B0604030504040204" pitchFamily="34" charset="0"/>
                <a:cs typeface="Tahoma" panose="020B0604030504040204" pitchFamily="34" charset="0"/>
              </a:rPr>
              <a:t>CLOSE</a:t>
            </a:r>
            <a:r>
              <a:rPr lang="en-IN" sz="3200" b="1" dirty="0">
                <a:latin typeface="Tahoma" panose="020B0604030504040204" pitchFamily="34" charset="0"/>
                <a:ea typeface="Tahoma" panose="020B0604030504040204" pitchFamily="34" charset="0"/>
                <a:cs typeface="Tahoma" panose="020B0604030504040204" pitchFamily="34" charset="0"/>
              </a:rPr>
              <a:t> :- </a:t>
            </a:r>
            <a:r>
              <a:rPr lang="en-IN" sz="2500" b="1" dirty="0">
                <a:latin typeface="Tahoma" panose="020B0604030504040204" pitchFamily="34" charset="0"/>
                <a:ea typeface="Tahoma" panose="020B0604030504040204" pitchFamily="34" charset="0"/>
                <a:cs typeface="Tahoma" panose="020B0604030504040204" pitchFamily="34" charset="0"/>
              </a:rPr>
              <a:t>if close function i.e. </a:t>
            </a:r>
            <a:r>
              <a:rPr lang="en-IN" sz="2500" b="1" dirty="0">
                <a:latin typeface="+mj-lt"/>
                <a:ea typeface="Tahoma" panose="020B0604030504040204" pitchFamily="34" charset="0"/>
                <a:cs typeface="Tahoma" panose="020B0604030504040204" pitchFamily="34" charset="0"/>
              </a:rPr>
              <a:t>“ </a:t>
            </a:r>
            <a:r>
              <a:rPr lang="en-IN" sz="2500" b="1" dirty="0">
                <a:latin typeface="Tahoma" panose="020B0604030504040204" pitchFamily="34" charset="0"/>
                <a:ea typeface="Tahoma" panose="020B0604030504040204" pitchFamily="34" charset="0"/>
                <a:cs typeface="Tahoma" panose="020B0604030504040204" pitchFamily="34" charset="0"/>
              </a:rPr>
              <a:t>E</a:t>
            </a:r>
            <a:r>
              <a:rPr lang="en-IN" sz="2500" b="1" dirty="0">
                <a:latin typeface="+mj-lt"/>
                <a:ea typeface="Tahoma" panose="020B0604030504040204" pitchFamily="34" charset="0"/>
                <a:cs typeface="Tahoma" panose="020B0604030504040204" pitchFamily="34" charset="0"/>
              </a:rPr>
              <a:t> ” </a:t>
            </a:r>
            <a:r>
              <a:rPr lang="en-IN" sz="2500" b="1" dirty="0">
                <a:latin typeface="Tahoma" panose="020B0604030504040204" pitchFamily="34" charset="0"/>
                <a:ea typeface="Tahoma" panose="020B0604030504040204" pitchFamily="34" charset="0"/>
                <a:cs typeface="Tahoma" panose="020B0604030504040204" pitchFamily="34" charset="0"/>
              </a:rPr>
              <a:t>is given as input, CALL LABS will quit and program will be exited. </a:t>
            </a:r>
            <a:endParaRPr lang="en-IN" sz="2500" b="1" u="sng" dirty="0">
              <a:latin typeface="Tahoma" panose="020B0604030504040204" pitchFamily="34" charset="0"/>
              <a:ea typeface="Tahoma" panose="020B0604030504040204" pitchFamily="34" charset="0"/>
              <a:cs typeface="Tahoma" panose="020B0604030504040204" pitchFamily="34" charset="0"/>
            </a:endParaRPr>
          </a:p>
          <a:p>
            <a:endParaRPr lang="en-IN" sz="2500" b="1" dirty="0">
              <a:latin typeface="Tahoma" panose="020B0604030504040204" pitchFamily="34" charset="0"/>
              <a:ea typeface="Tahoma" panose="020B0604030504040204" pitchFamily="34" charset="0"/>
              <a:cs typeface="Tahoma" panose="020B0604030504040204" pitchFamily="34" charset="0"/>
            </a:endParaRPr>
          </a:p>
          <a:p>
            <a:r>
              <a:rPr lang="en-IN" sz="2500" b="1" dirty="0">
                <a:latin typeface="Tahoma" panose="020B0604030504040204" pitchFamily="34" charset="0"/>
                <a:ea typeface="Tahoma" panose="020B0604030504040204" pitchFamily="34" charset="0"/>
                <a:cs typeface="Tahoma" panose="020B0604030504040204" pitchFamily="34" charset="0"/>
              </a:rPr>
              <a:t> </a:t>
            </a:r>
          </a:p>
        </p:txBody>
      </p:sp>
    </p:spTree>
    <p:extLst>
      <p:ext uri="{BB962C8B-B14F-4D97-AF65-F5344CB8AC3E}">
        <p14:creationId xmlns:p14="http://schemas.microsoft.com/office/powerpoint/2010/main" val="382136333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TotalTime>
  <Words>688</Words>
  <Application>Microsoft Office PowerPoint</Application>
  <PresentationFormat>Custom</PresentationFormat>
  <Paragraphs>95</Paragraphs>
  <Slides>11</Slides>
  <Notes>1</Notes>
  <HiddenSlides>0</HiddenSlides>
  <MMClips>0</MMClips>
  <ScaleCrop>false</ScaleCrop>
  <HeadingPairs>
    <vt:vector size="4" baseType="variant">
      <vt:variant>
        <vt:lpstr>Theme</vt:lpstr>
      </vt:variant>
      <vt:variant>
        <vt:i4>1</vt:i4>
      </vt:variant>
      <vt:variant>
        <vt:lpstr>Slide Titles</vt:lpstr>
      </vt:variant>
      <vt:variant>
        <vt:i4>11</vt:i4>
      </vt:variant>
    </vt:vector>
  </HeadingPairs>
  <TitlesOfParts>
    <vt:vector size="12" baseType="lpstr">
      <vt:lpstr>Office Theme</vt:lpstr>
      <vt:lpstr>CALL LABS</vt:lpstr>
      <vt:lpstr>AIM</vt:lpstr>
      <vt:lpstr>PROCEDURE</vt:lpstr>
      <vt:lpstr>STEPS :</vt:lpstr>
      <vt:lpstr>PowerPoint Presentation</vt:lpstr>
      <vt:lpstr>EXPLANATION As in the previous slide code snippet :</vt:lpstr>
      <vt:lpstr>PowerPoint Presentation</vt:lpstr>
      <vt:lpstr>EXPLANATION</vt:lpstr>
      <vt:lpstr>EXPLANATION</vt:lpstr>
      <vt:lpstr>RESULT :</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Yellow Grey Modern Corporate Presentation</dc:title>
  <dc:creator>Swarup Kumar Misra</dc:creator>
  <cp:lastModifiedBy>LOVISH BANSAL</cp:lastModifiedBy>
  <cp:revision>4</cp:revision>
  <dcterms:created xsi:type="dcterms:W3CDTF">2022-11-30T06:40:30Z</dcterms:created>
  <dcterms:modified xsi:type="dcterms:W3CDTF">2022-12-22T19:15:49Z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2022-11-28T00:00:00Z</vt:filetime>
  </property>
  <property fmtid="{D5CDD505-2E9C-101B-9397-08002B2CF9AE}" pid="3" name="Creator">
    <vt:lpwstr>Canva</vt:lpwstr>
  </property>
  <property fmtid="{D5CDD505-2E9C-101B-9397-08002B2CF9AE}" pid="4" name="LastSaved">
    <vt:filetime>2022-11-28T00:00:00Z</vt:filetime>
  </property>
  <property fmtid="{D5CDD505-2E9C-101B-9397-08002B2CF9AE}" pid="5" name="ICV">
    <vt:lpwstr>6c4e5e30e9ba492298dd0e4bffcd4438</vt:lpwstr>
  </property>
</Properties>
</file>